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65" r:id="rId6"/>
    <p:sldId id="262" r:id="rId7"/>
    <p:sldId id="263" r:id="rId8"/>
    <p:sldId id="258" r:id="rId9"/>
    <p:sldId id="259" r:id="rId10"/>
    <p:sldId id="261" r:id="rId11"/>
    <p:sldId id="266" r:id="rId12"/>
    <p:sldId id="267" r:id="rId13"/>
    <p:sldId id="257" r:id="rId14"/>
    <p:sldId id="26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475DA9-A7B6-4AE2-B69C-E606C0E247B0}" v="3" dt="2023-11-06T09:57:10.6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tz Monika - RKK Binningen Bottmingen" userId="beebcfca-3adf-4d39-94e0-f0398593c599" providerId="ADAL" clId="{65475DA9-A7B6-4AE2-B69C-E606C0E247B0}"/>
    <pc:docChg chg="undo custSel addSld delSld modSld">
      <pc:chgData name="Heitz Monika - RKK Binningen Bottmingen" userId="beebcfca-3adf-4d39-94e0-f0398593c599" providerId="ADAL" clId="{65475DA9-A7B6-4AE2-B69C-E606C0E247B0}" dt="2023-11-06T09:59:16.586" v="626" actId="20577"/>
      <pc:docMkLst>
        <pc:docMk/>
      </pc:docMkLst>
      <pc:sldChg chg="addSp delSp modSp add mod">
        <pc:chgData name="Heitz Monika - RKK Binningen Bottmingen" userId="beebcfca-3adf-4d39-94e0-f0398593c599" providerId="ADAL" clId="{65475DA9-A7B6-4AE2-B69C-E606C0E247B0}" dt="2023-11-06T09:59:16.586" v="626" actId="20577"/>
        <pc:sldMkLst>
          <pc:docMk/>
          <pc:sldMk cId="1913726972" sldId="266"/>
        </pc:sldMkLst>
        <pc:spChg chg="mod">
          <ac:chgData name="Heitz Monika - RKK Binningen Bottmingen" userId="beebcfca-3adf-4d39-94e0-f0398593c599" providerId="ADAL" clId="{65475DA9-A7B6-4AE2-B69C-E606C0E247B0}" dt="2023-11-06T09:59:16.586" v="626" actId="20577"/>
          <ac:spMkLst>
            <pc:docMk/>
            <pc:sldMk cId="1913726972" sldId="266"/>
            <ac:spMk id="3" creationId="{21416ADC-B316-132B-DC6D-DFD101B3EE7D}"/>
          </ac:spMkLst>
        </pc:spChg>
        <pc:picChg chg="add mod modCrop">
          <ac:chgData name="Heitz Monika - RKK Binningen Bottmingen" userId="beebcfca-3adf-4d39-94e0-f0398593c599" providerId="ADAL" clId="{65475DA9-A7B6-4AE2-B69C-E606C0E247B0}" dt="2023-10-31T12:08:32.886" v="9" actId="1076"/>
          <ac:picMkLst>
            <pc:docMk/>
            <pc:sldMk cId="1913726972" sldId="266"/>
            <ac:picMk id="4" creationId="{85C80AAC-485A-AC74-36A2-9AC3663A73EB}"/>
          </ac:picMkLst>
        </pc:picChg>
        <pc:picChg chg="del">
          <ac:chgData name="Heitz Monika - RKK Binningen Bottmingen" userId="beebcfca-3adf-4d39-94e0-f0398593c599" providerId="ADAL" clId="{65475DA9-A7B6-4AE2-B69C-E606C0E247B0}" dt="2023-10-31T12:05:59.991" v="1" actId="478"/>
          <ac:picMkLst>
            <pc:docMk/>
            <pc:sldMk cId="1913726972" sldId="266"/>
            <ac:picMk id="5" creationId="{D4A6F8BF-1228-4FFA-9C0A-9615968F6E28}"/>
          </ac:picMkLst>
        </pc:picChg>
      </pc:sldChg>
      <pc:sldChg chg="addSp delSp modSp add mod">
        <pc:chgData name="Heitz Monika - RKK Binningen Bottmingen" userId="beebcfca-3adf-4d39-94e0-f0398593c599" providerId="ADAL" clId="{65475DA9-A7B6-4AE2-B69C-E606C0E247B0}" dt="2023-11-06T09:58:37.179" v="622" actId="1076"/>
        <pc:sldMkLst>
          <pc:docMk/>
          <pc:sldMk cId="1129186695" sldId="267"/>
        </pc:sldMkLst>
        <pc:spChg chg="mod">
          <ac:chgData name="Heitz Monika - RKK Binningen Bottmingen" userId="beebcfca-3adf-4d39-94e0-f0398593c599" providerId="ADAL" clId="{65475DA9-A7B6-4AE2-B69C-E606C0E247B0}" dt="2023-11-06T09:58:37.179" v="622" actId="1076"/>
          <ac:spMkLst>
            <pc:docMk/>
            <pc:sldMk cId="1129186695" sldId="267"/>
            <ac:spMk id="3" creationId="{21416ADC-B316-132B-DC6D-DFD101B3EE7D}"/>
          </ac:spMkLst>
        </pc:spChg>
        <pc:picChg chg="add del mod modCrop">
          <ac:chgData name="Heitz Monika - RKK Binningen Bottmingen" userId="beebcfca-3adf-4d39-94e0-f0398593c599" providerId="ADAL" clId="{65475DA9-A7B6-4AE2-B69C-E606C0E247B0}" dt="2023-11-06T09:54:21.332" v="577" actId="478"/>
          <ac:picMkLst>
            <pc:docMk/>
            <pc:sldMk cId="1129186695" sldId="267"/>
            <ac:picMk id="2" creationId="{2839C44B-9569-23E6-C332-CC471CC9E588}"/>
          </ac:picMkLst>
        </pc:picChg>
        <pc:picChg chg="add mod">
          <ac:chgData name="Heitz Monika - RKK Binningen Bottmingen" userId="beebcfca-3adf-4d39-94e0-f0398593c599" providerId="ADAL" clId="{65475DA9-A7B6-4AE2-B69C-E606C0E247B0}" dt="2023-11-06T09:58:14.569" v="621" actId="1076"/>
          <ac:picMkLst>
            <pc:docMk/>
            <pc:sldMk cId="1129186695" sldId="267"/>
            <ac:picMk id="5" creationId="{82926659-0EA2-6198-E314-6FC050412AE7}"/>
          </ac:picMkLst>
        </pc:picChg>
        <pc:picChg chg="add del">
          <ac:chgData name="Heitz Monika - RKK Binningen Bottmingen" userId="beebcfca-3adf-4d39-94e0-f0398593c599" providerId="ADAL" clId="{65475DA9-A7B6-4AE2-B69C-E606C0E247B0}" dt="2023-10-31T14:27:01.245" v="551" actId="22"/>
          <ac:picMkLst>
            <pc:docMk/>
            <pc:sldMk cId="1129186695" sldId="267"/>
            <ac:picMk id="5" creationId="{C77D6126-9941-D77D-E2D4-E692F277FEF0}"/>
          </ac:picMkLst>
        </pc:picChg>
      </pc:sldChg>
      <pc:sldChg chg="modSp new del mod">
        <pc:chgData name="Heitz Monika - RKK Binningen Bottmingen" userId="beebcfca-3adf-4d39-94e0-f0398593c599" providerId="ADAL" clId="{65475DA9-A7B6-4AE2-B69C-E606C0E247B0}" dt="2023-10-31T12:25:56.885" v="415" actId="2696"/>
        <pc:sldMkLst>
          <pc:docMk/>
          <pc:sldMk cId="4271060617" sldId="267"/>
        </pc:sldMkLst>
        <pc:spChg chg="mod">
          <ac:chgData name="Heitz Monika - RKK Binningen Bottmingen" userId="beebcfca-3adf-4d39-94e0-f0398593c599" providerId="ADAL" clId="{65475DA9-A7B6-4AE2-B69C-E606C0E247B0}" dt="2023-10-31T12:25:50.159" v="414" actId="108"/>
          <ac:spMkLst>
            <pc:docMk/>
            <pc:sldMk cId="4271060617" sldId="267"/>
            <ac:spMk id="4" creationId="{83B98991-2C1D-D594-8D56-0AEDE5E5A965}"/>
          </ac:spMkLst>
        </pc:spChg>
      </pc:sldChg>
    </pc:docChg>
  </pc:docChgLst>
  <pc:docChgLst>
    <pc:chgData name="Heitz Monika - RKK Binningen Bottmingen" userId="beebcfca-3adf-4d39-94e0-f0398593c599" providerId="ADAL" clId="{8B13D082-9E28-4EA6-9709-837F0D4AC10B}"/>
    <pc:docChg chg="undo custSel addSld modSld">
      <pc:chgData name="Heitz Monika - RKK Binningen Bottmingen" userId="beebcfca-3adf-4d39-94e0-f0398593c599" providerId="ADAL" clId="{8B13D082-9E28-4EA6-9709-837F0D4AC10B}" dt="2023-03-28T09:22:48.990" v="106" actId="255"/>
      <pc:docMkLst>
        <pc:docMk/>
      </pc:docMkLst>
      <pc:sldChg chg="addSp delSp modSp mod">
        <pc:chgData name="Heitz Monika - RKK Binningen Bottmingen" userId="beebcfca-3adf-4d39-94e0-f0398593c599" providerId="ADAL" clId="{8B13D082-9E28-4EA6-9709-837F0D4AC10B}" dt="2023-03-28T09:22:12.533" v="97" actId="255"/>
        <pc:sldMkLst>
          <pc:docMk/>
          <pc:sldMk cId="4105855018" sldId="256"/>
        </pc:sldMkLst>
        <pc:spChg chg="add del">
          <ac:chgData name="Heitz Monika - RKK Binningen Bottmingen" userId="beebcfca-3adf-4d39-94e0-f0398593c599" providerId="ADAL" clId="{8B13D082-9E28-4EA6-9709-837F0D4AC10B}" dt="2023-03-28T09:01:28.364" v="5" actId="22"/>
          <ac:spMkLst>
            <pc:docMk/>
            <pc:sldMk cId="4105855018" sldId="256"/>
            <ac:spMk id="3" creationId="{952AC3A5-B58B-CF55-F689-4FF3FC74D16F}"/>
          </ac:spMkLst>
        </pc:spChg>
        <pc:spChg chg="mod">
          <ac:chgData name="Heitz Monika - RKK Binningen Bottmingen" userId="beebcfca-3adf-4d39-94e0-f0398593c599" providerId="ADAL" clId="{8B13D082-9E28-4EA6-9709-837F0D4AC10B}" dt="2023-03-28T09:22:12.533" v="97" actId="255"/>
          <ac:spMkLst>
            <pc:docMk/>
            <pc:sldMk cId="4105855018" sldId="256"/>
            <ac:spMk id="8" creationId="{26E5B1E0-43B1-1664-48CA-BA98541995F6}"/>
          </ac:spMkLst>
        </pc:spChg>
      </pc:sldChg>
      <pc:sldChg chg="modSp mod">
        <pc:chgData name="Heitz Monika - RKK Binningen Bottmingen" userId="beebcfca-3adf-4d39-94e0-f0398593c599" providerId="ADAL" clId="{8B13D082-9E28-4EA6-9709-837F0D4AC10B}" dt="2023-03-28T09:22:48.990" v="106" actId="255"/>
        <pc:sldMkLst>
          <pc:docMk/>
          <pc:sldMk cId="1419647718" sldId="257"/>
        </pc:sldMkLst>
        <pc:spChg chg="mod">
          <ac:chgData name="Heitz Monika - RKK Binningen Bottmingen" userId="beebcfca-3adf-4d39-94e0-f0398593c599" providerId="ADAL" clId="{8B13D082-9E28-4EA6-9709-837F0D4AC10B}" dt="2023-03-28T09:22:48.990" v="106" actId="255"/>
          <ac:spMkLst>
            <pc:docMk/>
            <pc:sldMk cId="1419647718" sldId="257"/>
            <ac:spMk id="3" creationId="{C3F94EB9-568E-E9AC-E191-EF17BCCF56A8}"/>
          </ac:spMkLst>
        </pc:spChg>
      </pc:sldChg>
      <pc:sldChg chg="addSp delSp modSp new mod">
        <pc:chgData name="Heitz Monika - RKK Binningen Bottmingen" userId="beebcfca-3adf-4d39-94e0-f0398593c599" providerId="ADAL" clId="{8B13D082-9E28-4EA6-9709-837F0D4AC10B}" dt="2023-03-28T09:22:39.105" v="104" actId="27636"/>
        <pc:sldMkLst>
          <pc:docMk/>
          <pc:sldMk cId="583212217" sldId="265"/>
        </pc:sldMkLst>
        <pc:spChg chg="del">
          <ac:chgData name="Heitz Monika - RKK Binningen Bottmingen" userId="beebcfca-3adf-4d39-94e0-f0398593c599" providerId="ADAL" clId="{8B13D082-9E28-4EA6-9709-837F0D4AC10B}" dt="2023-03-28T09:19:18.703" v="84" actId="478"/>
          <ac:spMkLst>
            <pc:docMk/>
            <pc:sldMk cId="583212217" sldId="265"/>
            <ac:spMk id="2" creationId="{AD9F7246-E996-C2FB-6B9B-9181BE3379B1}"/>
          </ac:spMkLst>
        </pc:spChg>
        <pc:spChg chg="mod">
          <ac:chgData name="Heitz Monika - RKK Binningen Bottmingen" userId="beebcfca-3adf-4d39-94e0-f0398593c599" providerId="ADAL" clId="{8B13D082-9E28-4EA6-9709-837F0D4AC10B}" dt="2023-03-28T09:22:39.105" v="104" actId="27636"/>
          <ac:spMkLst>
            <pc:docMk/>
            <pc:sldMk cId="583212217" sldId="265"/>
            <ac:spMk id="3" creationId="{F4AE0F92-D899-9089-E3B4-973063CB1CDA}"/>
          </ac:spMkLst>
        </pc:spChg>
        <pc:spChg chg="del">
          <ac:chgData name="Heitz Monika - RKK Binningen Bottmingen" userId="beebcfca-3adf-4d39-94e0-f0398593c599" providerId="ADAL" clId="{8B13D082-9E28-4EA6-9709-837F0D4AC10B}" dt="2023-03-28T09:19:17.752" v="83" actId="478"/>
          <ac:spMkLst>
            <pc:docMk/>
            <pc:sldMk cId="583212217" sldId="265"/>
            <ac:spMk id="4" creationId="{32EF0ACF-4E0F-BAB5-2199-04360EEB5D4D}"/>
          </ac:spMkLst>
        </pc:spChg>
        <pc:picChg chg="add mod modCrop">
          <ac:chgData name="Heitz Monika - RKK Binningen Bottmingen" userId="beebcfca-3adf-4d39-94e0-f0398593c599" providerId="ADAL" clId="{8B13D082-9E28-4EA6-9709-837F0D4AC10B}" dt="2023-03-28T09:21:48.666" v="95" actId="1076"/>
          <ac:picMkLst>
            <pc:docMk/>
            <pc:sldMk cId="583212217" sldId="265"/>
            <ac:picMk id="5" creationId="{C6532F5B-EC65-080D-F359-81D478F49F3F}"/>
          </ac:picMkLst>
        </pc:picChg>
      </pc:sldChg>
    </pc:docChg>
  </pc:docChgLst>
  <pc:docChgLst>
    <pc:chgData name="Heitz Monika - RKK Binningen Bottmingen" userId="beebcfca-3adf-4d39-94e0-f0398593c599" providerId="ADAL" clId="{B5D15B92-457A-460B-BE95-C3BBA08725F8}"/>
    <pc:docChg chg="undo custSel modSld sldOrd">
      <pc:chgData name="Heitz Monika - RKK Binningen Bottmingen" userId="beebcfca-3adf-4d39-94e0-f0398593c599" providerId="ADAL" clId="{B5D15B92-457A-460B-BE95-C3BBA08725F8}" dt="2023-04-12T13:39:00.087" v="85"/>
      <pc:docMkLst>
        <pc:docMk/>
      </pc:docMkLst>
      <pc:sldChg chg="ord">
        <pc:chgData name="Heitz Monika - RKK Binningen Bottmingen" userId="beebcfca-3adf-4d39-94e0-f0398593c599" providerId="ADAL" clId="{B5D15B92-457A-460B-BE95-C3BBA08725F8}" dt="2023-04-12T13:39:00.087" v="85"/>
        <pc:sldMkLst>
          <pc:docMk/>
          <pc:sldMk cId="1419647718" sldId="257"/>
        </pc:sldMkLst>
      </pc:sldChg>
      <pc:sldChg chg="modSp mod">
        <pc:chgData name="Heitz Monika - RKK Binningen Bottmingen" userId="beebcfca-3adf-4d39-94e0-f0398593c599" providerId="ADAL" clId="{B5D15B92-457A-460B-BE95-C3BBA08725F8}" dt="2023-04-12T13:38:39.752" v="83" actId="20577"/>
        <pc:sldMkLst>
          <pc:docMk/>
          <pc:sldMk cId="3604065353" sldId="258"/>
        </pc:sldMkLst>
        <pc:spChg chg="mod">
          <ac:chgData name="Heitz Monika - RKK Binningen Bottmingen" userId="beebcfca-3adf-4d39-94e0-f0398593c599" providerId="ADAL" clId="{B5D15B92-457A-460B-BE95-C3BBA08725F8}" dt="2023-04-12T13:38:39.752" v="83" actId="20577"/>
          <ac:spMkLst>
            <pc:docMk/>
            <pc:sldMk cId="3604065353" sldId="258"/>
            <ac:spMk id="7" creationId="{FCF1B208-6E39-E24F-E31F-41797CA0D04D}"/>
          </ac:spMkLst>
        </pc:spChg>
      </pc:sldChg>
      <pc:sldChg chg="addSp delSp modSp mod ord">
        <pc:chgData name="Heitz Monika - RKK Binningen Bottmingen" userId="beebcfca-3adf-4d39-94e0-f0398593c599" providerId="ADAL" clId="{B5D15B92-457A-460B-BE95-C3BBA08725F8}" dt="2023-04-12T13:37:52.649" v="82" actId="14100"/>
        <pc:sldMkLst>
          <pc:docMk/>
          <pc:sldMk cId="2872771881" sldId="262"/>
        </pc:sldMkLst>
        <pc:spChg chg="add del mod">
          <ac:chgData name="Heitz Monika - RKK Binningen Bottmingen" userId="beebcfca-3adf-4d39-94e0-f0398593c599" providerId="ADAL" clId="{B5D15B92-457A-460B-BE95-C3BBA08725F8}" dt="2023-04-12T13:37:25.970" v="75" actId="931"/>
          <ac:spMkLst>
            <pc:docMk/>
            <pc:sldMk cId="2872771881" sldId="262"/>
            <ac:spMk id="3" creationId="{DA3C3D38-F363-1E39-65D2-FE8C053958C4}"/>
          </ac:spMkLst>
        </pc:spChg>
        <pc:picChg chg="del">
          <ac:chgData name="Heitz Monika - RKK Binningen Bottmingen" userId="beebcfca-3adf-4d39-94e0-f0398593c599" providerId="ADAL" clId="{B5D15B92-457A-460B-BE95-C3BBA08725F8}" dt="2023-04-12T13:37:21.591" v="74" actId="478"/>
          <ac:picMkLst>
            <pc:docMk/>
            <pc:sldMk cId="2872771881" sldId="262"/>
            <ac:picMk id="5" creationId="{8DF6B2D4-0E53-BE6F-63F7-D6D2276E1774}"/>
          </ac:picMkLst>
        </pc:picChg>
        <pc:picChg chg="add mod modCrop">
          <ac:chgData name="Heitz Monika - RKK Binningen Bottmingen" userId="beebcfca-3adf-4d39-94e0-f0398593c599" providerId="ADAL" clId="{B5D15B92-457A-460B-BE95-C3BBA08725F8}" dt="2023-04-12T13:37:52.649" v="82" actId="14100"/>
          <ac:picMkLst>
            <pc:docMk/>
            <pc:sldMk cId="2872771881" sldId="262"/>
            <ac:picMk id="6" creationId="{6BDFA0E8-964B-0718-FD14-32EBF8E80AC6}"/>
          </ac:picMkLst>
        </pc:picChg>
      </pc:sldChg>
      <pc:sldChg chg="addSp delSp modSp mod ord">
        <pc:chgData name="Heitz Monika - RKK Binningen Bottmingen" userId="beebcfca-3adf-4d39-94e0-f0398593c599" providerId="ADAL" clId="{B5D15B92-457A-460B-BE95-C3BBA08725F8}" dt="2023-04-12T13:37:16.196" v="73" actId="1076"/>
        <pc:sldMkLst>
          <pc:docMk/>
          <pc:sldMk cId="4112234398" sldId="263"/>
        </pc:sldMkLst>
        <pc:spChg chg="del">
          <ac:chgData name="Heitz Monika - RKK Binningen Bottmingen" userId="beebcfca-3adf-4d39-94e0-f0398593c599" providerId="ADAL" clId="{B5D15B92-457A-460B-BE95-C3BBA08725F8}" dt="2023-04-12T13:36:44.716" v="69" actId="931"/>
          <ac:spMkLst>
            <pc:docMk/>
            <pc:sldMk cId="4112234398" sldId="263"/>
            <ac:spMk id="3" creationId="{47406D80-4C60-8CB6-87AD-11DA2E747D31}"/>
          </ac:spMkLst>
        </pc:spChg>
        <pc:picChg chg="add mod modCrop">
          <ac:chgData name="Heitz Monika - RKK Binningen Bottmingen" userId="beebcfca-3adf-4d39-94e0-f0398593c599" providerId="ADAL" clId="{B5D15B92-457A-460B-BE95-C3BBA08725F8}" dt="2023-04-12T13:37:16.196" v="73" actId="1076"/>
          <ac:picMkLst>
            <pc:docMk/>
            <pc:sldMk cId="4112234398" sldId="263"/>
            <ac:picMk id="4" creationId="{9B757270-1BEB-45C5-F8CE-85C0D17C6F39}"/>
          </ac:picMkLst>
        </pc:picChg>
        <pc:picChg chg="del">
          <ac:chgData name="Heitz Monika - RKK Binningen Bottmingen" userId="beebcfca-3adf-4d39-94e0-f0398593c599" providerId="ADAL" clId="{B5D15B92-457A-460B-BE95-C3BBA08725F8}" dt="2023-04-12T13:36:29.236" v="68" actId="478"/>
          <ac:picMkLst>
            <pc:docMk/>
            <pc:sldMk cId="4112234398" sldId="263"/>
            <ac:picMk id="5" creationId="{774FFA4F-4FF4-9B62-97FB-1FF19C4619E9}"/>
          </ac:picMkLst>
        </pc:picChg>
      </pc:sldChg>
      <pc:sldChg chg="modSp mod">
        <pc:chgData name="Heitz Monika - RKK Binningen Bottmingen" userId="beebcfca-3adf-4d39-94e0-f0398593c599" providerId="ADAL" clId="{B5D15B92-457A-460B-BE95-C3BBA08725F8}" dt="2023-04-12T13:35:55.520" v="63" actId="20577"/>
        <pc:sldMkLst>
          <pc:docMk/>
          <pc:sldMk cId="583212217" sldId="265"/>
        </pc:sldMkLst>
        <pc:spChg chg="mod">
          <ac:chgData name="Heitz Monika - RKK Binningen Bottmingen" userId="beebcfca-3adf-4d39-94e0-f0398593c599" providerId="ADAL" clId="{B5D15B92-457A-460B-BE95-C3BBA08725F8}" dt="2023-04-12T13:35:55.520" v="63" actId="20577"/>
          <ac:spMkLst>
            <pc:docMk/>
            <pc:sldMk cId="583212217" sldId="265"/>
            <ac:spMk id="3" creationId="{F4AE0F92-D899-9089-E3B4-973063CB1CD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0757-310D-4DFC-8E11-E1D9D5614D57}" type="datetimeFigureOut">
              <a:rPr lang="de-CH" smtClean="0"/>
              <a:t>06.11.2023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B192A-FB5E-4206-A570-06D4B77700FB}" type="slidenum">
              <a:rPr lang="de-CH" smtClean="0"/>
              <a:t>‹Nr.›</a:t>
            </a:fld>
            <a:endParaRPr lang="de-CH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854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0757-310D-4DFC-8E11-E1D9D5614D57}" type="datetimeFigureOut">
              <a:rPr lang="de-CH" smtClean="0"/>
              <a:t>06.11.2023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B192A-FB5E-4206-A570-06D4B77700F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85982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0757-310D-4DFC-8E11-E1D9D5614D57}" type="datetimeFigureOut">
              <a:rPr lang="de-CH" smtClean="0"/>
              <a:t>06.11.2023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B192A-FB5E-4206-A570-06D4B77700F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21901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0757-310D-4DFC-8E11-E1D9D5614D57}" type="datetimeFigureOut">
              <a:rPr lang="de-CH" smtClean="0"/>
              <a:t>06.11.2023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B192A-FB5E-4206-A570-06D4B77700F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60326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0757-310D-4DFC-8E11-E1D9D5614D57}" type="datetimeFigureOut">
              <a:rPr lang="de-CH" smtClean="0"/>
              <a:t>06.11.2023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B192A-FB5E-4206-A570-06D4B77700FB}" type="slidenum">
              <a:rPr lang="de-CH" smtClean="0"/>
              <a:t>‹Nr.›</a:t>
            </a:fld>
            <a:endParaRPr lang="de-CH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605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0757-310D-4DFC-8E11-E1D9D5614D57}" type="datetimeFigureOut">
              <a:rPr lang="de-CH" smtClean="0"/>
              <a:t>06.11.2023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B192A-FB5E-4206-A570-06D4B77700F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56835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0757-310D-4DFC-8E11-E1D9D5614D57}" type="datetimeFigureOut">
              <a:rPr lang="de-CH" smtClean="0"/>
              <a:t>06.11.2023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B192A-FB5E-4206-A570-06D4B77700F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80429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0757-310D-4DFC-8E11-E1D9D5614D57}" type="datetimeFigureOut">
              <a:rPr lang="de-CH" smtClean="0"/>
              <a:t>06.11.2023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B192A-FB5E-4206-A570-06D4B77700F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63832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0757-310D-4DFC-8E11-E1D9D5614D57}" type="datetimeFigureOut">
              <a:rPr lang="de-CH" smtClean="0"/>
              <a:t>06.11.2023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B192A-FB5E-4206-A570-06D4B77700F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62870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21E0757-310D-4DFC-8E11-E1D9D5614D57}" type="datetimeFigureOut">
              <a:rPr lang="de-CH" smtClean="0"/>
              <a:t>06.11.2023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8B192A-FB5E-4206-A570-06D4B77700F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6385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0757-310D-4DFC-8E11-E1D9D5614D57}" type="datetimeFigureOut">
              <a:rPr lang="de-CH" smtClean="0"/>
              <a:t>06.11.2023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B192A-FB5E-4206-A570-06D4B77700F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50138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21E0757-310D-4DFC-8E11-E1D9D5614D57}" type="datetimeFigureOut">
              <a:rPr lang="de-CH" smtClean="0"/>
              <a:t>06.11.2023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18B192A-FB5E-4206-A570-06D4B77700FB}" type="slidenum">
              <a:rPr lang="de-CH" smtClean="0"/>
              <a:t>‹Nr.›</a:t>
            </a:fld>
            <a:endParaRPr lang="de-CH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6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6E5B1E0-43B1-1664-48CA-BA9854199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CH" sz="6000" dirty="0"/>
          </a:p>
          <a:p>
            <a:endParaRPr lang="de-CH" sz="6000" dirty="0"/>
          </a:p>
          <a:p>
            <a:endParaRPr lang="de-CH" sz="6000" dirty="0"/>
          </a:p>
          <a:p>
            <a:pPr marL="0" indent="0">
              <a:buNone/>
            </a:pPr>
            <a:r>
              <a:rPr lang="de-CH" sz="5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Pfarrei Sozialdienst</a:t>
            </a:r>
          </a:p>
        </p:txBody>
      </p:sp>
      <p:pic>
        <p:nvPicPr>
          <p:cNvPr id="7" name="Grafik 6" descr="Ein Bild, das Logo enthält.&#10;&#10;Automatisch generierte Beschreibung">
            <a:extLst>
              <a:ext uri="{FF2B5EF4-FFF2-40B4-BE49-F238E27FC236}">
                <a16:creationId xmlns:a16="http://schemas.microsoft.com/office/drawing/2014/main" id="{63DCA6D6-4E1B-E7D6-95DF-FFF9B643E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5" y="1071336"/>
            <a:ext cx="3451251" cy="3451251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05855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F94EB9-568E-E9AC-E191-EF17BCCF5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 sz="3600" dirty="0"/>
          </a:p>
          <a:p>
            <a:endParaRPr lang="de-DE" sz="3600" dirty="0"/>
          </a:p>
          <a:p>
            <a:endParaRPr lang="de-DE" sz="3600" dirty="0"/>
          </a:p>
          <a:p>
            <a:endParaRPr lang="de-DE" sz="3600" dirty="0"/>
          </a:p>
          <a:p>
            <a:endParaRPr lang="de-DE" sz="3600" dirty="0"/>
          </a:p>
          <a:p>
            <a:r>
              <a:rPr lang="de-DE" sz="3300" dirty="0">
                <a:solidFill>
                  <a:srgbClr val="0070C0"/>
                </a:solidFill>
              </a:rPr>
              <a:t>Manche Probleme sind zu </a:t>
            </a:r>
            <a:r>
              <a:rPr lang="de-DE" sz="3300" dirty="0" err="1">
                <a:solidFill>
                  <a:srgbClr val="0070C0"/>
                </a:solidFill>
              </a:rPr>
              <a:t>gross</a:t>
            </a:r>
            <a:r>
              <a:rPr lang="de-DE" sz="3300" dirty="0">
                <a:solidFill>
                  <a:srgbClr val="0070C0"/>
                </a:solidFill>
              </a:rPr>
              <a:t>, um sie allein zu lösen. Holen Sie sich professionelle Unterstützung!</a:t>
            </a:r>
          </a:p>
          <a:p>
            <a:endParaRPr lang="de-CH" dirty="0"/>
          </a:p>
        </p:txBody>
      </p:sp>
      <p:pic>
        <p:nvPicPr>
          <p:cNvPr id="7" name="Grafik 6" descr="Ein Bild, das Himmel, draußen, Gelände, Kanonenkugel enthält.&#10;&#10;Automatisch generierte Beschreibung">
            <a:extLst>
              <a:ext uri="{FF2B5EF4-FFF2-40B4-BE49-F238E27FC236}">
                <a16:creationId xmlns:a16="http://schemas.microsoft.com/office/drawing/2014/main" id="{B685375F-9430-191C-6DFE-4FC093B751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323274" y="950883"/>
            <a:ext cx="3405140" cy="503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47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9C8C37-57F8-E6D7-ED85-B76CD4FAA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de-CH" sz="3300" dirty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</a:pPr>
            <a:endParaRPr lang="de-CH" sz="3300" dirty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</a:pPr>
            <a:endParaRPr lang="de-CH" sz="3300" dirty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</a:pPr>
            <a:r>
              <a:rPr lang="de-CH" sz="3300" dirty="0">
                <a:solidFill>
                  <a:srgbClr val="0070C0"/>
                </a:solidFill>
              </a:rPr>
              <a:t>Monika Heitz</a:t>
            </a:r>
          </a:p>
          <a:p>
            <a:pPr>
              <a:spcBef>
                <a:spcPts val="0"/>
              </a:spcBef>
            </a:pPr>
            <a:r>
              <a:rPr lang="de-CH" sz="3300" dirty="0">
                <a:solidFill>
                  <a:srgbClr val="0070C0"/>
                </a:solidFill>
              </a:rPr>
              <a:t>Pfarreisozialdienst</a:t>
            </a:r>
          </a:p>
          <a:p>
            <a:pPr>
              <a:spcBef>
                <a:spcPts val="0"/>
              </a:spcBef>
            </a:pPr>
            <a:r>
              <a:rPr lang="de-CH" sz="3300" dirty="0">
                <a:solidFill>
                  <a:srgbClr val="0070C0"/>
                </a:solidFill>
              </a:rPr>
              <a:t>Margarethenstrasse 32</a:t>
            </a:r>
          </a:p>
          <a:p>
            <a:pPr>
              <a:spcBef>
                <a:spcPts val="0"/>
              </a:spcBef>
            </a:pPr>
            <a:r>
              <a:rPr lang="de-CH" sz="3300" dirty="0">
                <a:solidFill>
                  <a:srgbClr val="0070C0"/>
                </a:solidFill>
              </a:rPr>
              <a:t>4102 Binningen</a:t>
            </a:r>
          </a:p>
          <a:p>
            <a:pPr>
              <a:spcBef>
                <a:spcPts val="0"/>
              </a:spcBef>
            </a:pPr>
            <a:endParaRPr lang="de-CH" sz="3300" dirty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</a:pPr>
            <a:r>
              <a:rPr lang="de-CH" sz="3300" dirty="0">
                <a:solidFill>
                  <a:srgbClr val="0070C0"/>
                </a:solidFill>
              </a:rPr>
              <a:t>061 425 90 01</a:t>
            </a:r>
          </a:p>
          <a:p>
            <a:pPr>
              <a:spcBef>
                <a:spcPts val="0"/>
              </a:spcBef>
            </a:pPr>
            <a:r>
              <a:rPr lang="de-CH" sz="3300" dirty="0">
                <a:solidFill>
                  <a:srgbClr val="0070C0"/>
                </a:solidFill>
              </a:rPr>
              <a:t>M.heitz@rkk-bibo.ch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957107-5B00-3DB3-F609-883EFF761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91" y="1066373"/>
            <a:ext cx="3450635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35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AE0F92-D899-9089-E3B4-973063CB1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endParaRPr lang="de-DE" sz="27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de-DE" sz="27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de-DE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Sozialberatung</a:t>
            </a:r>
            <a:r>
              <a:rPr lang="de-DE" sz="2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von Einzelpersonen und Familien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Gemeindeaufbau</a:t>
            </a:r>
            <a:r>
              <a:rPr lang="de-DE" sz="2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mit den Schwerpunkten: Seniorenarbeit, Freiwilligenarbeit, ökumenische Weihnachtsfeier 24.12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Projektarbeit                                          </a:t>
            </a:r>
            <a:r>
              <a:rPr lang="de-DE" sz="2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z. B. Abklärung und Aufbau einer Börse zur Vermittlung von Freiwilligen für die Begleitung / Unterstützung von Menschen in schwierigen Lebenssituationen.</a:t>
            </a:r>
          </a:p>
          <a:p>
            <a:pPr>
              <a:buFont typeface="Wingdings" panose="05000000000000000000" pitchFamily="2" charset="2"/>
              <a:buChar char="§"/>
            </a:pPr>
            <a:endParaRPr lang="de-DE" sz="3300" dirty="0">
              <a:solidFill>
                <a:srgbClr val="0070C0"/>
              </a:solidFill>
            </a:endParaRPr>
          </a:p>
          <a:p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6532F5B-EC65-080D-F359-81D478F49F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0" r="46592"/>
          <a:stretch/>
        </p:blipFill>
        <p:spPr>
          <a:xfrm>
            <a:off x="276046" y="836762"/>
            <a:ext cx="3509192" cy="498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12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Baum, draußen enthält.&#10;&#10;Automatisch generierte Beschreibung">
            <a:extLst>
              <a:ext uri="{FF2B5EF4-FFF2-40B4-BE49-F238E27FC236}">
                <a16:creationId xmlns:a16="http://schemas.microsoft.com/office/drawing/2014/main" id="{6BDFA0E8-964B-0718-FD14-32EBF8E80A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" r="28275"/>
          <a:stretch/>
        </p:blipFill>
        <p:spPr>
          <a:xfrm rot="5400000">
            <a:off x="4864159" y="924168"/>
            <a:ext cx="6014888" cy="5046453"/>
          </a:xfrm>
        </p:spPr>
      </p:pic>
    </p:spTree>
    <p:extLst>
      <p:ext uri="{BB962C8B-B14F-4D97-AF65-F5344CB8AC3E}">
        <p14:creationId xmlns:p14="http://schemas.microsoft.com/office/powerpoint/2010/main" val="2872771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9B757270-1BEB-45C5-F8CE-85C0D17C6F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6" r="19087"/>
          <a:stretch/>
        </p:blipFill>
        <p:spPr>
          <a:xfrm rot="5400000">
            <a:off x="4674067" y="976233"/>
            <a:ext cx="5993175" cy="4765327"/>
          </a:xfrm>
        </p:spPr>
      </p:pic>
    </p:spTree>
    <p:extLst>
      <p:ext uri="{BB962C8B-B14F-4D97-AF65-F5344CB8AC3E}">
        <p14:creationId xmlns:p14="http://schemas.microsoft.com/office/powerpoint/2010/main" val="4112234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draußen enthält.&#10;&#10;Automatisch generierte Beschreibung">
            <a:extLst>
              <a:ext uri="{FF2B5EF4-FFF2-40B4-BE49-F238E27FC236}">
                <a16:creationId xmlns:a16="http://schemas.microsoft.com/office/drawing/2014/main" id="{90E177C5-953F-3AAF-F368-DD1783D28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9" y="731520"/>
            <a:ext cx="3410101" cy="5123468"/>
          </a:xfrm>
          <a:prstGeom prst="rect">
            <a:avLst/>
          </a:prstGeom>
        </p:spPr>
      </p:pic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FCF1B208-6E39-E24F-E31F-41797CA0D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sz="3600" dirty="0"/>
          </a:p>
          <a:p>
            <a:pPr marL="0" indent="0">
              <a:buNone/>
            </a:pPr>
            <a:endParaRPr lang="de-DE" sz="3600" dirty="0"/>
          </a:p>
          <a:p>
            <a:pPr marL="0" indent="0">
              <a:buNone/>
            </a:pPr>
            <a:endParaRPr lang="de-DE" sz="3600" dirty="0"/>
          </a:p>
          <a:p>
            <a:pPr marL="0" indent="0">
              <a:buNone/>
            </a:pPr>
            <a:endParaRPr lang="de-DE" sz="36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de-DE" sz="3300" dirty="0">
                <a:solidFill>
                  <a:srgbClr val="0070C0"/>
                </a:solidFill>
              </a:rPr>
              <a:t>Der Pfarreisozialdienst ist ein professionelles, vertrauliches und für Sie kostenloses Angebot der Katholischen Kirche Binningen- Bottmingen. </a:t>
            </a:r>
          </a:p>
        </p:txBody>
      </p:sp>
    </p:spTree>
    <p:extLst>
      <p:ext uri="{BB962C8B-B14F-4D97-AF65-F5344CB8AC3E}">
        <p14:creationId xmlns:p14="http://schemas.microsoft.com/office/powerpoint/2010/main" val="3604065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1184A17-8C70-24E1-BAD7-68C7CD7AFB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081" b="14419"/>
          <a:stretch/>
        </p:blipFill>
        <p:spPr>
          <a:xfrm>
            <a:off x="415636" y="643515"/>
            <a:ext cx="3223491" cy="525780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41D3A5D-51EF-D85D-EC5E-16AD01F17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sz="33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de-DE" sz="33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de-DE" sz="33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de-DE" sz="3300" dirty="0">
                <a:solidFill>
                  <a:srgbClr val="0070C0"/>
                </a:solidFill>
              </a:rPr>
              <a:t>Ich kann Hilfe anbieten</a:t>
            </a:r>
          </a:p>
          <a:p>
            <a:pPr marL="0" indent="0">
              <a:buNone/>
            </a:pPr>
            <a:endParaRPr lang="de-DE" sz="3300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de-DE" sz="3300" dirty="0">
                <a:solidFill>
                  <a:srgbClr val="0070C0"/>
                </a:solidFill>
              </a:rPr>
              <a:t> bei familiären Fragen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3300" dirty="0">
                <a:solidFill>
                  <a:srgbClr val="0070C0"/>
                </a:solidFill>
              </a:rPr>
              <a:t> bei persönlichen Schwierigkeiten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3300" dirty="0">
                <a:solidFill>
                  <a:srgbClr val="0070C0"/>
                </a:solidFill>
              </a:rPr>
              <a:t> nach traumatisierenden Ereignissen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93093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416ADC-B316-132B-DC6D-DFD101B3E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de-DE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de-DE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de-DE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lang="de-DE" sz="6000" dirty="0">
              <a:solidFill>
                <a:srgbClr val="0070C0"/>
              </a:solidFill>
              <a:latin typeface="Calibri" panose="020F0502020204030204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bei Problemen am Arbeitsplatz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bei finanziellen Problemen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bei gesundheitlichen Beschwerden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bei Suchtproblemen 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de-DE" sz="6000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kumimoji="0" lang="de-DE" sz="5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bei Sozialversicherungsfragen</a:t>
            </a:r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4A6F8BF-1228-4FFA-9C0A-9615968F6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64" y="731520"/>
            <a:ext cx="3485393" cy="534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54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416ADC-B316-132B-DC6D-DFD101B3E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9883" y="582281"/>
            <a:ext cx="6492240" cy="5257800"/>
          </a:xfrm>
        </p:spPr>
        <p:txBody>
          <a:bodyPr>
            <a:normAutofit fontScale="92500" lnSpcReduction="10000"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lang="de-DE" sz="3600" dirty="0">
              <a:solidFill>
                <a:srgbClr val="0070C0"/>
              </a:solidFill>
              <a:latin typeface="Calibri" panose="020F0502020204030204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Pct val="100000"/>
              <a:buNone/>
              <a:tabLst/>
              <a:defRPr/>
            </a:pPr>
            <a:r>
              <a:rPr lang="de-DE" sz="3600" dirty="0">
                <a:solidFill>
                  <a:srgbClr val="0070C0"/>
                </a:solidFill>
              </a:rPr>
              <a:t>Feb. bis Okt. 2023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None/>
              <a:tabLst/>
              <a:defRPr/>
            </a:pPr>
            <a:endParaRPr lang="de-DE" sz="3600" dirty="0">
              <a:solidFill>
                <a:srgbClr val="0070C0"/>
              </a:solidFill>
            </a:endParaRPr>
          </a:p>
          <a:p>
            <a:pPr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r>
              <a:rPr lang="de-DE" sz="3600" dirty="0">
                <a:solidFill>
                  <a:srgbClr val="0070C0"/>
                </a:solidFill>
              </a:rPr>
              <a:t>56 Klienten</a:t>
            </a:r>
          </a:p>
          <a:p>
            <a:pPr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r>
              <a:rPr lang="de-DE" sz="3600" dirty="0">
                <a:solidFill>
                  <a:srgbClr val="0070C0"/>
                </a:solidFill>
              </a:rPr>
              <a:t>davon 27 Familien</a:t>
            </a:r>
          </a:p>
          <a:p>
            <a:pPr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r>
              <a:rPr lang="de-DE" sz="3600" dirty="0">
                <a:solidFill>
                  <a:srgbClr val="0070C0"/>
                </a:solidFill>
              </a:rPr>
              <a:t>105 Beratungen </a:t>
            </a:r>
          </a:p>
          <a:p>
            <a:pPr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r>
              <a:rPr lang="de-DE" sz="3600" dirty="0">
                <a:solidFill>
                  <a:srgbClr val="0070C0"/>
                </a:solidFill>
              </a:rPr>
              <a:t>20 Kurzberatungen (&lt; 45  Min)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None/>
              <a:tabLst/>
              <a:defRPr/>
            </a:pPr>
            <a:endParaRPr lang="de-CH" sz="13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5C80AAC-485A-AC74-36A2-9AC3663A73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098"/>
          <a:stretch/>
        </p:blipFill>
        <p:spPr>
          <a:xfrm>
            <a:off x="340256" y="582281"/>
            <a:ext cx="3538566" cy="498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26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416ADC-B316-132B-DC6D-DFD101B3E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5662" y="1196911"/>
            <a:ext cx="6492240" cy="5257800"/>
          </a:xfrm>
        </p:spPr>
        <p:txBody>
          <a:bodyPr>
            <a:normAutofit lnSpcReduction="10000"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None/>
              <a:tabLst/>
              <a:defRPr/>
            </a:pPr>
            <a:endParaRPr lang="de-DE" sz="3600" dirty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None/>
              <a:tabLst/>
              <a:defRPr/>
            </a:pPr>
            <a:endParaRPr lang="de-DE" sz="3600" dirty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None/>
              <a:tabLst/>
              <a:defRPr/>
            </a:pPr>
            <a:endParaRPr lang="de-DE" sz="3600" dirty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None/>
              <a:tabLst/>
              <a:defRPr/>
            </a:pPr>
            <a:endParaRPr lang="de-DE" sz="3600" dirty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None/>
              <a:tabLst/>
              <a:defRPr/>
            </a:pPr>
            <a:endParaRPr lang="de-DE" sz="3300" dirty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None/>
              <a:tabLst/>
              <a:defRPr/>
            </a:pPr>
            <a:endParaRPr lang="de-DE" sz="3600" dirty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None/>
              <a:tabLst/>
              <a:defRPr/>
            </a:pPr>
            <a:r>
              <a:rPr lang="de-DE" sz="2800" dirty="0">
                <a:solidFill>
                  <a:srgbClr val="0070C0"/>
                </a:solidFill>
                <a:latin typeface="Calibri" panose="020F0502020204030204"/>
              </a:rPr>
              <a:t>Stiftungen inkl. Vinzenz Verein CHF 37‘159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None/>
              <a:tabLst/>
              <a:defRPr/>
            </a:pPr>
            <a:r>
              <a:rPr lang="de-DE" sz="2800" dirty="0">
                <a:solidFill>
                  <a:srgbClr val="0070C0"/>
                </a:solidFill>
                <a:latin typeface="Calibri" panose="020F0502020204030204"/>
              </a:rPr>
              <a:t>Sozialdienst direkt CHF 9‘722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None/>
              <a:tabLst/>
              <a:defRPr/>
            </a:pPr>
            <a:endParaRPr lang="de-CH" sz="13200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None/>
              <a:tabLst/>
              <a:defRPr/>
            </a:pPr>
            <a:endParaRPr lang="de-CH" sz="13200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None/>
              <a:tabLst/>
              <a:defRPr/>
            </a:pPr>
            <a:endParaRPr lang="de-CH" sz="13200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None/>
              <a:tabLst/>
              <a:defRPr/>
            </a:pPr>
            <a:endParaRPr lang="de-CH" sz="13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5C80AAC-485A-AC74-36A2-9AC3663A73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098"/>
          <a:stretch/>
        </p:blipFill>
        <p:spPr>
          <a:xfrm>
            <a:off x="340256" y="582281"/>
            <a:ext cx="3538566" cy="498606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2926659-0EA2-6198-E314-6FC050412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980" y="582281"/>
            <a:ext cx="7726764" cy="465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86695"/>
      </p:ext>
    </p:extLst>
  </p:cSld>
  <p:clrMapOvr>
    <a:masterClrMapping/>
  </p:clrMapOvr>
</p:sld>
</file>

<file path=ppt/theme/theme1.xml><?xml version="1.0" encoding="utf-8"?>
<a:theme xmlns:a="http://schemas.openxmlformats.org/drawingml/2006/main" name="Rückblick">
  <a:themeElements>
    <a:clrScheme name="Rückblick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ückblic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ückblic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018479CD6C0434A9664EE09898487C2" ma:contentTypeVersion="12" ma:contentTypeDescription="Ein neues Dokument erstellen." ma:contentTypeScope="" ma:versionID="87999b61746ac4c58d551552f86e7a32">
  <xsd:schema xmlns:xsd="http://www.w3.org/2001/XMLSchema" xmlns:xs="http://www.w3.org/2001/XMLSchema" xmlns:p="http://schemas.microsoft.com/office/2006/metadata/properties" xmlns:ns2="07a7386f-a282-4432-9fde-4884bd6c974f" xmlns:ns3="1c0ff640-97db-49c7-af71-96b8c165b7c8" targetNamespace="http://schemas.microsoft.com/office/2006/metadata/properties" ma:root="true" ma:fieldsID="0b1fe8e0b3a907bacf9b6348e0bdc02d" ns2:_="" ns3:_="">
    <xsd:import namespace="07a7386f-a282-4432-9fde-4884bd6c974f"/>
    <xsd:import namespace="1c0ff640-97db-49c7-af71-96b8c165b7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a7386f-a282-4432-9fde-4884bd6c97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5e37ebb3-222e-4ffc-8b7d-91f4aee057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0ff640-97db-49c7-af71-96b8c165b7c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f732428-1140-490a-b11b-1b61e9ddce8e}" ma:internalName="TaxCatchAll" ma:showField="CatchAllData" ma:web="1c0ff640-97db-49c7-af71-96b8c165b7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a7386f-a282-4432-9fde-4884bd6c974f">
      <Terms xmlns="http://schemas.microsoft.com/office/infopath/2007/PartnerControls"/>
    </lcf76f155ced4ddcb4097134ff3c332f>
    <TaxCatchAll xmlns="1c0ff640-97db-49c7-af71-96b8c165b7c8" xsi:nil="true"/>
  </documentManagement>
</p:properties>
</file>

<file path=customXml/itemProps1.xml><?xml version="1.0" encoding="utf-8"?>
<ds:datastoreItem xmlns:ds="http://schemas.openxmlformats.org/officeDocument/2006/customXml" ds:itemID="{9454CC8D-2C11-4712-8588-DAD1827B70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BB4A56-4D8C-4C3B-9109-A5497937CE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a7386f-a282-4432-9fde-4884bd6c974f"/>
    <ds:schemaRef ds:uri="1c0ff640-97db-49c7-af71-96b8c165b7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01813C9-BA65-4873-8AE3-675E0B18FAA8}">
  <ds:schemaRefs>
    <ds:schemaRef ds:uri="http://schemas.microsoft.com/office/2006/metadata/properties"/>
    <ds:schemaRef ds:uri="http://schemas.microsoft.com/office/infopath/2007/PartnerControls"/>
    <ds:schemaRef ds:uri="07a7386f-a282-4432-9fde-4884bd6c974f"/>
    <ds:schemaRef ds:uri="1c0ff640-97db-49c7-af71-96b8c165b7c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163</Words>
  <Application>Microsoft Office PowerPoint</Application>
  <PresentationFormat>Breitbild</PresentationFormat>
  <Paragraphs>68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Rückblick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Heitz Monika - RKK Binningen Bottmingen</dc:creator>
  <cp:lastModifiedBy>Heitz Monika - RKK Binningen Bottmingen</cp:lastModifiedBy>
  <cp:revision>1</cp:revision>
  <dcterms:created xsi:type="dcterms:W3CDTF">2023-03-27T13:03:25Z</dcterms:created>
  <dcterms:modified xsi:type="dcterms:W3CDTF">2023-11-06T09:59:24Z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0x0101005018479CD6C0434A9664EE09898487C2</vt:lpwstr>
  </property>
  <property fmtid="{D5CDD505-2E9C-101B-9397-08002B2CF9AE}" pid="3" name="MediaServiceImageTags">
    <vt:lpwstr/>
  </property>
</Properties>
</file>