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3" r:id="rId25"/>
    <p:sldId id="284" r:id="rId26"/>
    <p:sldId id="285" r:id="rId27"/>
    <p:sldId id="286" r:id="rId28"/>
    <p:sldId id="287" r:id="rId29"/>
    <p:sldId id="288" r:id="rId3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CCA"/>
          </a:solidFill>
        </a:fill>
      </a:tcStyle>
    </a:wholeTbl>
    <a:band2H>
      <a:tcTxStyle/>
      <a:tcStyle>
        <a:tcBdr/>
        <a:fill>
          <a:solidFill>
            <a:srgbClr val="FFF5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DDACD"/>
          </a:solidFill>
        </a:fill>
      </a:tcStyle>
    </a:wholeTbl>
    <a:band2H>
      <a:tcTxStyle/>
      <a:tcStyle>
        <a:tcBdr/>
        <a:fill>
          <a:solidFill>
            <a:srgbClr val="F6ED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D3D3"/>
          </a:solidFill>
        </a:fill>
      </a:tcStyle>
    </a:wholeTbl>
    <a:band2H>
      <a:tcTxStyle/>
      <a:tcStyle>
        <a:tcBdr/>
        <a:fill>
          <a:solidFill>
            <a:srgbClr val="EFEAE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n"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30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157126643"/>
      </p:ext>
    </p:extLst>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el">
    <p:spTree>
      <p:nvGrpSpPr>
        <p:cNvPr id="1" name=""/>
        <p:cNvGrpSpPr/>
        <p:nvPr/>
      </p:nvGrpSpPr>
      <p:grpSpPr>
        <a:xfrm>
          <a:off x="0" y="0"/>
          <a:ext cx="0" cy="0"/>
          <a:chOff x="0" y="0"/>
          <a:chExt cx="0" cy="0"/>
        </a:xfrm>
      </p:grpSpPr>
      <p:sp>
        <p:nvSpPr>
          <p:cNvPr id="14"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1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el">
    <p:spTree>
      <p:nvGrpSpPr>
        <p:cNvPr id="1" name=""/>
        <p:cNvGrpSpPr/>
        <p:nvPr/>
      </p:nvGrpSpPr>
      <p:grpSpPr>
        <a:xfrm>
          <a:off x="0" y="0"/>
          <a:ext cx="0" cy="0"/>
          <a:chOff x="0" y="0"/>
          <a:chExt cx="0" cy="0"/>
        </a:xfrm>
      </p:grpSpPr>
      <p:sp>
        <p:nvSpPr>
          <p:cNvPr id="22" name="Rechteck 16"/>
          <p:cNvSpPr/>
          <p:nvPr/>
        </p:nvSpPr>
        <p:spPr>
          <a:xfrm>
            <a:off x="12700" y="0"/>
            <a:ext cx="9131300" cy="836613"/>
          </a:xfrm>
          <a:prstGeom prst="rect">
            <a:avLst/>
          </a:prstGeom>
          <a:solidFill>
            <a:srgbClr val="FFFFCC"/>
          </a:solidFill>
          <a:ln w="12700">
            <a:miter lim="400000"/>
          </a:ln>
        </p:spPr>
        <p:txBody>
          <a:bodyPr lIns="45718" tIns="45718" rIns="45718" bIns="45718" anchor="ctr"/>
          <a:lstStyle/>
          <a:p>
            <a:pPr algn="ctr">
              <a:defRPr>
                <a:solidFill>
                  <a:srgbClr val="FFFFFF"/>
                </a:solidFill>
                <a:latin typeface="+mj-lt"/>
                <a:ea typeface="+mj-ea"/>
                <a:cs typeface="+mj-cs"/>
                <a:sym typeface="Arial"/>
              </a:defRPr>
            </a:pPr>
            <a:endParaRPr/>
          </a:p>
        </p:txBody>
      </p:sp>
      <p:sp>
        <p:nvSpPr>
          <p:cNvPr id="23" name="Line 25"/>
          <p:cNvSpPr/>
          <p:nvPr/>
        </p:nvSpPr>
        <p:spPr>
          <a:xfrm>
            <a:off x="-2" y="836613"/>
            <a:ext cx="9197978" cy="12699"/>
          </a:xfrm>
          <a:prstGeom prst="line">
            <a:avLst/>
          </a:prstGeom>
          <a:ln w="22225">
            <a:solidFill>
              <a:srgbClr val="C00000"/>
            </a:solidFill>
          </a:ln>
        </p:spPr>
        <p:txBody>
          <a:bodyPr lIns="45718" tIns="45718" rIns="45718" bIns="45718"/>
          <a:lstStyle/>
          <a:p>
            <a:endParaRPr/>
          </a:p>
        </p:txBody>
      </p:sp>
      <p:sp>
        <p:nvSpPr>
          <p:cNvPr id="24"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hteck 16"/>
          <p:cNvSpPr/>
          <p:nvPr/>
        </p:nvSpPr>
        <p:spPr>
          <a:xfrm>
            <a:off x="12700" y="0"/>
            <a:ext cx="9131300" cy="836613"/>
          </a:xfrm>
          <a:prstGeom prst="rect">
            <a:avLst/>
          </a:prstGeom>
          <a:solidFill>
            <a:srgbClr val="FFFFCC"/>
          </a:solidFill>
          <a:ln w="12700">
            <a:miter lim="400000"/>
          </a:ln>
        </p:spPr>
        <p:txBody>
          <a:bodyPr lIns="45718" tIns="45718" rIns="45718" bIns="45718" anchor="ctr"/>
          <a:lstStyle/>
          <a:p>
            <a:pPr algn="ctr">
              <a:defRPr>
                <a:solidFill>
                  <a:srgbClr val="FFFFFF"/>
                </a:solidFill>
                <a:latin typeface="+mj-lt"/>
                <a:ea typeface="+mj-ea"/>
                <a:cs typeface="+mj-cs"/>
                <a:sym typeface="Arial"/>
              </a:defRPr>
            </a:pPr>
            <a:endParaRPr/>
          </a:p>
        </p:txBody>
      </p:sp>
      <p:sp>
        <p:nvSpPr>
          <p:cNvPr id="3" name="Line 25"/>
          <p:cNvSpPr/>
          <p:nvPr/>
        </p:nvSpPr>
        <p:spPr>
          <a:xfrm>
            <a:off x="-2" y="836613"/>
            <a:ext cx="9197978" cy="12699"/>
          </a:xfrm>
          <a:prstGeom prst="line">
            <a:avLst/>
          </a:prstGeom>
          <a:ln w="22225">
            <a:solidFill>
              <a:srgbClr val="C00000"/>
            </a:solidFill>
          </a:ln>
        </p:spPr>
        <p:txBody>
          <a:bodyPr lIns="45718" tIns="45718" rIns="45718" bIns="45718"/>
          <a:lstStyle/>
          <a:p>
            <a:endParaRPr/>
          </a:p>
        </p:txBody>
      </p:sp>
      <p:pic>
        <p:nvPicPr>
          <p:cNvPr id="4" name="Grafik 1" descr="Grafik 1"/>
          <p:cNvPicPr>
            <a:picLocks noChangeAspect="1"/>
          </p:cNvPicPr>
          <p:nvPr/>
        </p:nvPicPr>
        <p:blipFill>
          <a:blip r:embed="rId4"/>
          <a:stretch>
            <a:fillRect/>
          </a:stretch>
        </p:blipFill>
        <p:spPr>
          <a:xfrm rot="21480000">
            <a:off x="7844183" y="554700"/>
            <a:ext cx="2033274" cy="6987186"/>
          </a:xfrm>
          <a:prstGeom prst="rect">
            <a:avLst/>
          </a:prstGeom>
          <a:ln w="12700">
            <a:miter lim="400000"/>
          </a:ln>
        </p:spPr>
      </p:pic>
      <p:sp>
        <p:nvSpPr>
          <p:cNvPr id="5" name="Textebene 1…"/>
          <p:cNvSpPr txBox="1">
            <a:spLocks noGrp="1"/>
          </p:cNvSpPr>
          <p:nvPr>
            <p:ph type="body" idx="1"/>
          </p:nvPr>
        </p:nvSpPr>
        <p:spPr>
          <a:xfrm>
            <a:off x="395288" y="2204864"/>
            <a:ext cx="8302626" cy="365147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Textebene 1</a:t>
            </a:r>
          </a:p>
          <a:p>
            <a:pPr lvl="1"/>
            <a:r>
              <a:t>Textebene 2</a:t>
            </a:r>
          </a:p>
          <a:p>
            <a:pPr lvl="2"/>
            <a:r>
              <a:t>Textebene 3</a:t>
            </a:r>
          </a:p>
          <a:p>
            <a:pPr lvl="3"/>
            <a:r>
              <a:t>Textebene 4</a:t>
            </a:r>
          </a:p>
          <a:p>
            <a:pPr lvl="4"/>
            <a:r>
              <a:t>Textebene 5</a:t>
            </a:r>
          </a:p>
        </p:txBody>
      </p:sp>
      <p:sp>
        <p:nvSpPr>
          <p:cNvPr id="6" name="Titeltext"/>
          <p:cNvSpPr txBox="1">
            <a:spLocks noGrp="1"/>
          </p:cNvSpPr>
          <p:nvPr>
            <p:ph type="title"/>
          </p:nvPr>
        </p:nvSpPr>
        <p:spPr>
          <a:xfrm>
            <a:off x="1370012" y="1371600"/>
            <a:ext cx="7315201" cy="83326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Titeltext</a:t>
            </a:r>
          </a:p>
        </p:txBody>
      </p:sp>
      <p:sp>
        <p:nvSpPr>
          <p:cNvPr id="7" name="Foliennummer"/>
          <p:cNvSpPr txBox="1">
            <a:spLocks noGrp="1"/>
          </p:cNvSpPr>
          <p:nvPr>
            <p:ph type="sldNum" sz="quarter" idx="2"/>
          </p:nvPr>
        </p:nvSpPr>
        <p:spPr>
          <a:xfrm>
            <a:off x="6279548" y="6224225"/>
            <a:ext cx="273652" cy="264251"/>
          </a:xfrm>
          <a:prstGeom prst="rect">
            <a:avLst/>
          </a:prstGeom>
          <a:ln w="12700">
            <a:miter lim="400000"/>
          </a:ln>
        </p:spPr>
        <p:txBody>
          <a:bodyPr wrap="none" lIns="45718" tIns="45718" rIns="45718" bIns="45718" anchor="ctr">
            <a:spAutoFit/>
          </a:bodyPr>
          <a:lstStyle>
            <a:lvl1pPr algn="r">
              <a:defRPr sz="1200">
                <a:latin typeface="+mj-lt"/>
                <a:ea typeface="+mj-ea"/>
                <a:cs typeface="+mj-cs"/>
                <a:sym typeface="Aria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l" defTabSz="914400" rtl="0" latinLnBrk="0">
        <a:lnSpc>
          <a:spcPct val="100000"/>
        </a:lnSpc>
        <a:spcBef>
          <a:spcPts val="0"/>
        </a:spcBef>
        <a:spcAft>
          <a:spcPts val="0"/>
        </a:spcAft>
        <a:buClrTx/>
        <a:buSzTx/>
        <a:buFontTx/>
        <a:buNone/>
        <a:tabLst/>
        <a:defRPr sz="2600" b="1" i="0" u="none" strike="noStrike" cap="none" spc="0" baseline="0">
          <a:ln>
            <a:noFill/>
          </a:ln>
          <a:solidFill>
            <a:srgbClr val="C00000"/>
          </a:solidFill>
          <a:uFillTx/>
          <a:latin typeface="Century Gothic"/>
          <a:ea typeface="Century Gothic"/>
          <a:cs typeface="Century Gothic"/>
          <a:sym typeface="Century Gothic"/>
        </a:defRPr>
      </a:lvl1pPr>
      <a:lvl2pPr marL="0" marR="0" indent="0" algn="l" defTabSz="914400" rtl="0" latinLnBrk="0">
        <a:lnSpc>
          <a:spcPct val="100000"/>
        </a:lnSpc>
        <a:spcBef>
          <a:spcPts val="0"/>
        </a:spcBef>
        <a:spcAft>
          <a:spcPts val="0"/>
        </a:spcAft>
        <a:buClrTx/>
        <a:buSzTx/>
        <a:buFontTx/>
        <a:buNone/>
        <a:tabLst/>
        <a:defRPr sz="2600" b="1" i="0" u="none" strike="noStrike" cap="none" spc="0" baseline="0">
          <a:ln>
            <a:noFill/>
          </a:ln>
          <a:solidFill>
            <a:srgbClr val="C00000"/>
          </a:solidFill>
          <a:uFillTx/>
          <a:latin typeface="Century Gothic"/>
          <a:ea typeface="Century Gothic"/>
          <a:cs typeface="Century Gothic"/>
          <a:sym typeface="Century Gothic"/>
        </a:defRPr>
      </a:lvl2pPr>
      <a:lvl3pPr marL="0" marR="0" indent="0" algn="l" defTabSz="914400" rtl="0" latinLnBrk="0">
        <a:lnSpc>
          <a:spcPct val="100000"/>
        </a:lnSpc>
        <a:spcBef>
          <a:spcPts val="0"/>
        </a:spcBef>
        <a:spcAft>
          <a:spcPts val="0"/>
        </a:spcAft>
        <a:buClrTx/>
        <a:buSzTx/>
        <a:buFontTx/>
        <a:buNone/>
        <a:tabLst/>
        <a:defRPr sz="2600" b="1" i="0" u="none" strike="noStrike" cap="none" spc="0" baseline="0">
          <a:ln>
            <a:noFill/>
          </a:ln>
          <a:solidFill>
            <a:srgbClr val="C00000"/>
          </a:solidFill>
          <a:uFillTx/>
          <a:latin typeface="Century Gothic"/>
          <a:ea typeface="Century Gothic"/>
          <a:cs typeface="Century Gothic"/>
          <a:sym typeface="Century Gothic"/>
        </a:defRPr>
      </a:lvl3pPr>
      <a:lvl4pPr marL="0" marR="0" indent="0" algn="l" defTabSz="914400" rtl="0" latinLnBrk="0">
        <a:lnSpc>
          <a:spcPct val="100000"/>
        </a:lnSpc>
        <a:spcBef>
          <a:spcPts val="0"/>
        </a:spcBef>
        <a:spcAft>
          <a:spcPts val="0"/>
        </a:spcAft>
        <a:buClrTx/>
        <a:buSzTx/>
        <a:buFontTx/>
        <a:buNone/>
        <a:tabLst/>
        <a:defRPr sz="2600" b="1" i="0" u="none" strike="noStrike" cap="none" spc="0" baseline="0">
          <a:ln>
            <a:noFill/>
          </a:ln>
          <a:solidFill>
            <a:srgbClr val="C00000"/>
          </a:solidFill>
          <a:uFillTx/>
          <a:latin typeface="Century Gothic"/>
          <a:ea typeface="Century Gothic"/>
          <a:cs typeface="Century Gothic"/>
          <a:sym typeface="Century Gothic"/>
        </a:defRPr>
      </a:lvl4pPr>
      <a:lvl5pPr marL="0" marR="0" indent="0" algn="l" defTabSz="914400" rtl="0" latinLnBrk="0">
        <a:lnSpc>
          <a:spcPct val="100000"/>
        </a:lnSpc>
        <a:spcBef>
          <a:spcPts val="0"/>
        </a:spcBef>
        <a:spcAft>
          <a:spcPts val="0"/>
        </a:spcAft>
        <a:buClrTx/>
        <a:buSzTx/>
        <a:buFontTx/>
        <a:buNone/>
        <a:tabLst/>
        <a:defRPr sz="2600" b="1" i="0" u="none" strike="noStrike" cap="none" spc="0" baseline="0">
          <a:ln>
            <a:noFill/>
          </a:ln>
          <a:solidFill>
            <a:srgbClr val="C00000"/>
          </a:solidFill>
          <a:uFillTx/>
          <a:latin typeface="Century Gothic"/>
          <a:ea typeface="Century Gothic"/>
          <a:cs typeface="Century Gothic"/>
          <a:sym typeface="Century Gothic"/>
        </a:defRPr>
      </a:lvl5pPr>
      <a:lvl6pPr marL="0" marR="0" indent="0" algn="l" defTabSz="914400" rtl="0" latinLnBrk="0">
        <a:lnSpc>
          <a:spcPct val="100000"/>
        </a:lnSpc>
        <a:spcBef>
          <a:spcPts val="0"/>
        </a:spcBef>
        <a:spcAft>
          <a:spcPts val="0"/>
        </a:spcAft>
        <a:buClrTx/>
        <a:buSzTx/>
        <a:buFontTx/>
        <a:buNone/>
        <a:tabLst/>
        <a:defRPr sz="2600" b="1" i="0" u="none" strike="noStrike" cap="none" spc="0" baseline="0">
          <a:ln>
            <a:noFill/>
          </a:ln>
          <a:solidFill>
            <a:srgbClr val="C00000"/>
          </a:solidFill>
          <a:uFillTx/>
          <a:latin typeface="Century Gothic"/>
          <a:ea typeface="Century Gothic"/>
          <a:cs typeface="Century Gothic"/>
          <a:sym typeface="Century Gothic"/>
        </a:defRPr>
      </a:lvl6pPr>
      <a:lvl7pPr marL="0" marR="0" indent="0" algn="l" defTabSz="914400" rtl="0" latinLnBrk="0">
        <a:lnSpc>
          <a:spcPct val="100000"/>
        </a:lnSpc>
        <a:spcBef>
          <a:spcPts val="0"/>
        </a:spcBef>
        <a:spcAft>
          <a:spcPts val="0"/>
        </a:spcAft>
        <a:buClrTx/>
        <a:buSzTx/>
        <a:buFontTx/>
        <a:buNone/>
        <a:tabLst/>
        <a:defRPr sz="2600" b="1" i="0" u="none" strike="noStrike" cap="none" spc="0" baseline="0">
          <a:ln>
            <a:noFill/>
          </a:ln>
          <a:solidFill>
            <a:srgbClr val="C00000"/>
          </a:solidFill>
          <a:uFillTx/>
          <a:latin typeface="Century Gothic"/>
          <a:ea typeface="Century Gothic"/>
          <a:cs typeface="Century Gothic"/>
          <a:sym typeface="Century Gothic"/>
        </a:defRPr>
      </a:lvl7pPr>
      <a:lvl8pPr marL="0" marR="0" indent="0" algn="l" defTabSz="914400" rtl="0" latinLnBrk="0">
        <a:lnSpc>
          <a:spcPct val="100000"/>
        </a:lnSpc>
        <a:spcBef>
          <a:spcPts val="0"/>
        </a:spcBef>
        <a:spcAft>
          <a:spcPts val="0"/>
        </a:spcAft>
        <a:buClrTx/>
        <a:buSzTx/>
        <a:buFontTx/>
        <a:buNone/>
        <a:tabLst/>
        <a:defRPr sz="2600" b="1" i="0" u="none" strike="noStrike" cap="none" spc="0" baseline="0">
          <a:ln>
            <a:noFill/>
          </a:ln>
          <a:solidFill>
            <a:srgbClr val="C00000"/>
          </a:solidFill>
          <a:uFillTx/>
          <a:latin typeface="Century Gothic"/>
          <a:ea typeface="Century Gothic"/>
          <a:cs typeface="Century Gothic"/>
          <a:sym typeface="Century Gothic"/>
        </a:defRPr>
      </a:lvl8pPr>
      <a:lvl9pPr marL="0" marR="0" indent="0" algn="l" defTabSz="914400" rtl="0" latinLnBrk="0">
        <a:lnSpc>
          <a:spcPct val="100000"/>
        </a:lnSpc>
        <a:spcBef>
          <a:spcPts val="0"/>
        </a:spcBef>
        <a:spcAft>
          <a:spcPts val="0"/>
        </a:spcAft>
        <a:buClrTx/>
        <a:buSzTx/>
        <a:buFontTx/>
        <a:buNone/>
        <a:tabLst/>
        <a:defRPr sz="2600" b="1" i="0" u="none" strike="noStrike" cap="none" spc="0" baseline="0">
          <a:ln>
            <a:noFill/>
          </a:ln>
          <a:solidFill>
            <a:srgbClr val="C00000"/>
          </a:solidFill>
          <a:uFillTx/>
          <a:latin typeface="Century Gothic"/>
          <a:ea typeface="Century Gothic"/>
          <a:cs typeface="Century Gothic"/>
          <a:sym typeface="Century Gothic"/>
        </a:defRPr>
      </a:lvl9pPr>
    </p:titleStyle>
    <p:bodyStyle>
      <a:lvl1pPr marL="342900" marR="0" indent="-342900" algn="l" defTabSz="914400" rtl="0" latinLnBrk="0">
        <a:lnSpc>
          <a:spcPct val="100000"/>
        </a:lnSpc>
        <a:spcBef>
          <a:spcPts val="2400"/>
        </a:spcBef>
        <a:spcAft>
          <a:spcPts val="0"/>
        </a:spcAft>
        <a:buClrTx/>
        <a:buSzPct val="100000"/>
        <a:buFontTx/>
        <a:buChar char="•"/>
        <a:tabLst/>
        <a:defRPr sz="4000" b="1" i="0" u="none" strike="noStrike" cap="none" spc="0" baseline="0">
          <a:ln>
            <a:noFill/>
          </a:ln>
          <a:solidFill>
            <a:srgbClr val="000000"/>
          </a:solidFill>
          <a:uFillTx/>
          <a:latin typeface="+mj-lt"/>
          <a:ea typeface="+mj-ea"/>
          <a:cs typeface="+mj-cs"/>
          <a:sym typeface="Arial"/>
        </a:defRPr>
      </a:lvl1pPr>
      <a:lvl2pPr marL="742950" marR="0" indent="-285750" algn="l" defTabSz="914400" rtl="0" latinLnBrk="0">
        <a:lnSpc>
          <a:spcPct val="100000"/>
        </a:lnSpc>
        <a:spcBef>
          <a:spcPts val="2400"/>
        </a:spcBef>
        <a:spcAft>
          <a:spcPts val="0"/>
        </a:spcAft>
        <a:buClrTx/>
        <a:buSzPct val="100000"/>
        <a:buFontTx/>
        <a:buChar char="–"/>
        <a:tabLst/>
        <a:defRPr sz="4000" b="1" i="0" u="none" strike="noStrike" cap="none" spc="0" baseline="0">
          <a:ln>
            <a:noFill/>
          </a:ln>
          <a:solidFill>
            <a:srgbClr val="000000"/>
          </a:solidFill>
          <a:uFillTx/>
          <a:latin typeface="+mj-lt"/>
          <a:ea typeface="+mj-ea"/>
          <a:cs typeface="+mj-cs"/>
          <a:sym typeface="Arial"/>
        </a:defRPr>
      </a:lvl2pPr>
      <a:lvl3pPr marL="1143000" marR="0" indent="-228600" algn="l" defTabSz="914400" rtl="0" latinLnBrk="0">
        <a:lnSpc>
          <a:spcPct val="100000"/>
        </a:lnSpc>
        <a:spcBef>
          <a:spcPts val="2400"/>
        </a:spcBef>
        <a:spcAft>
          <a:spcPts val="0"/>
        </a:spcAft>
        <a:buClrTx/>
        <a:buSzPct val="100000"/>
        <a:buFontTx/>
        <a:buChar char="•"/>
        <a:tabLst/>
        <a:defRPr sz="4000" b="1" i="0" u="none" strike="noStrike" cap="none" spc="0" baseline="0">
          <a:ln>
            <a:noFill/>
          </a:ln>
          <a:solidFill>
            <a:srgbClr val="000000"/>
          </a:solidFill>
          <a:uFillTx/>
          <a:latin typeface="+mj-lt"/>
          <a:ea typeface="+mj-ea"/>
          <a:cs typeface="+mj-cs"/>
          <a:sym typeface="Arial"/>
        </a:defRPr>
      </a:lvl3pPr>
      <a:lvl4pPr marL="1600200" marR="0" indent="-228600" algn="l" defTabSz="914400" rtl="0" latinLnBrk="0">
        <a:lnSpc>
          <a:spcPct val="100000"/>
        </a:lnSpc>
        <a:spcBef>
          <a:spcPts val="2400"/>
        </a:spcBef>
        <a:spcAft>
          <a:spcPts val="0"/>
        </a:spcAft>
        <a:buClrTx/>
        <a:buSzPct val="100000"/>
        <a:buFontTx/>
        <a:buChar char="–"/>
        <a:tabLst/>
        <a:defRPr sz="4000" b="1" i="0" u="none" strike="noStrike" cap="none" spc="0" baseline="0">
          <a:ln>
            <a:noFill/>
          </a:ln>
          <a:solidFill>
            <a:srgbClr val="000000"/>
          </a:solidFill>
          <a:uFillTx/>
          <a:latin typeface="+mj-lt"/>
          <a:ea typeface="+mj-ea"/>
          <a:cs typeface="+mj-cs"/>
          <a:sym typeface="Arial"/>
        </a:defRPr>
      </a:lvl4pPr>
      <a:lvl5pPr marL="2057400" marR="0" indent="-228600" algn="l" defTabSz="914400" rtl="0" latinLnBrk="0">
        <a:lnSpc>
          <a:spcPct val="100000"/>
        </a:lnSpc>
        <a:spcBef>
          <a:spcPts val="2400"/>
        </a:spcBef>
        <a:spcAft>
          <a:spcPts val="0"/>
        </a:spcAft>
        <a:buClrTx/>
        <a:buSzPct val="100000"/>
        <a:buFontTx/>
        <a:buChar char="»"/>
        <a:tabLst/>
        <a:defRPr sz="4000" b="1" i="0" u="none" strike="noStrike" cap="none" spc="0" baseline="0">
          <a:ln>
            <a:noFill/>
          </a:ln>
          <a:solidFill>
            <a:srgbClr val="000000"/>
          </a:solidFill>
          <a:uFillTx/>
          <a:latin typeface="+mj-lt"/>
          <a:ea typeface="+mj-ea"/>
          <a:cs typeface="+mj-cs"/>
          <a:sym typeface="Arial"/>
        </a:defRPr>
      </a:lvl5pPr>
      <a:lvl6pPr marL="2794000" marR="0" indent="-508000" algn="l" defTabSz="914400" rtl="0" latinLnBrk="0">
        <a:lnSpc>
          <a:spcPct val="100000"/>
        </a:lnSpc>
        <a:spcBef>
          <a:spcPts val="2400"/>
        </a:spcBef>
        <a:spcAft>
          <a:spcPts val="0"/>
        </a:spcAft>
        <a:buClrTx/>
        <a:buSzPct val="100000"/>
        <a:buFontTx/>
        <a:buChar char="•"/>
        <a:tabLst/>
        <a:defRPr sz="4000" b="1" i="0" u="none" strike="noStrike" cap="none" spc="0" baseline="0">
          <a:ln>
            <a:noFill/>
          </a:ln>
          <a:solidFill>
            <a:srgbClr val="000000"/>
          </a:solidFill>
          <a:uFillTx/>
          <a:latin typeface="+mj-lt"/>
          <a:ea typeface="+mj-ea"/>
          <a:cs typeface="+mj-cs"/>
          <a:sym typeface="Arial"/>
        </a:defRPr>
      </a:lvl6pPr>
      <a:lvl7pPr marL="3251200" marR="0" indent="-508000" algn="l" defTabSz="914400" rtl="0" latinLnBrk="0">
        <a:lnSpc>
          <a:spcPct val="100000"/>
        </a:lnSpc>
        <a:spcBef>
          <a:spcPts val="2400"/>
        </a:spcBef>
        <a:spcAft>
          <a:spcPts val="0"/>
        </a:spcAft>
        <a:buClrTx/>
        <a:buSzPct val="100000"/>
        <a:buFontTx/>
        <a:buChar char="•"/>
        <a:tabLst/>
        <a:defRPr sz="4000" b="1" i="0" u="none" strike="noStrike" cap="none" spc="0" baseline="0">
          <a:ln>
            <a:noFill/>
          </a:ln>
          <a:solidFill>
            <a:srgbClr val="000000"/>
          </a:solidFill>
          <a:uFillTx/>
          <a:latin typeface="+mj-lt"/>
          <a:ea typeface="+mj-ea"/>
          <a:cs typeface="+mj-cs"/>
          <a:sym typeface="Arial"/>
        </a:defRPr>
      </a:lvl7pPr>
      <a:lvl8pPr marL="3708400" marR="0" indent="-508000" algn="l" defTabSz="914400" rtl="0" latinLnBrk="0">
        <a:lnSpc>
          <a:spcPct val="100000"/>
        </a:lnSpc>
        <a:spcBef>
          <a:spcPts val="2400"/>
        </a:spcBef>
        <a:spcAft>
          <a:spcPts val="0"/>
        </a:spcAft>
        <a:buClrTx/>
        <a:buSzPct val="100000"/>
        <a:buFontTx/>
        <a:buChar char="•"/>
        <a:tabLst/>
        <a:defRPr sz="4000" b="1" i="0" u="none" strike="noStrike" cap="none" spc="0" baseline="0">
          <a:ln>
            <a:noFill/>
          </a:ln>
          <a:solidFill>
            <a:srgbClr val="000000"/>
          </a:solidFill>
          <a:uFillTx/>
          <a:latin typeface="+mj-lt"/>
          <a:ea typeface="+mj-ea"/>
          <a:cs typeface="+mj-cs"/>
          <a:sym typeface="Arial"/>
        </a:defRPr>
      </a:lvl8pPr>
      <a:lvl9pPr marL="4165600" marR="0" indent="-508000" algn="l" defTabSz="914400" rtl="0" latinLnBrk="0">
        <a:lnSpc>
          <a:spcPct val="100000"/>
        </a:lnSpc>
        <a:spcBef>
          <a:spcPts val="2400"/>
        </a:spcBef>
        <a:spcAft>
          <a:spcPts val="0"/>
        </a:spcAft>
        <a:buClrTx/>
        <a:buSzPct val="100000"/>
        <a:buFontTx/>
        <a:buChar char="•"/>
        <a:tabLst/>
        <a:defRPr sz="4000" b="1" i="0" u="none" strike="noStrike" cap="none" spc="0" baseline="0">
          <a:ln>
            <a:noFill/>
          </a:ln>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Inhaltsplatzhalter 4"/>
          <p:cNvSpPr txBox="1">
            <a:spLocks noGrp="1"/>
          </p:cNvSpPr>
          <p:nvPr>
            <p:ph type="body" idx="1"/>
          </p:nvPr>
        </p:nvSpPr>
        <p:spPr>
          <a:xfrm>
            <a:off x="395287" y="1268759"/>
            <a:ext cx="7561089" cy="4587579"/>
          </a:xfrm>
          <a:prstGeom prst="rect">
            <a:avLst/>
          </a:prstGeom>
        </p:spPr>
        <p:txBody>
          <a:bodyPr anchor="ctr"/>
          <a:lstStyle/>
          <a:p>
            <a:pPr algn="ctr">
              <a:buSzTx/>
              <a:buNone/>
            </a:pPr>
            <a:r>
              <a:t>Kirchgemeindeversammlung 28. Juni 2023</a:t>
            </a:r>
          </a:p>
          <a:p>
            <a:pPr algn="ctr">
              <a:buSzTx/>
              <a:buNone/>
            </a:pPr>
            <a:r>
              <a:t>HERZLICH </a:t>
            </a:r>
          </a:p>
          <a:p>
            <a:pPr algn="ctr">
              <a:buSzTx/>
              <a:buNone/>
            </a:pPr>
            <a:r>
              <a:t>WILLKOMMEN</a:t>
            </a:r>
          </a:p>
        </p:txBody>
      </p:sp>
      <p:sp>
        <p:nvSpPr>
          <p:cNvPr id="35" name="Titel 2"/>
          <p:cNvSpPr txBox="1">
            <a:spLocks noGrp="1"/>
          </p:cNvSpPr>
          <p:nvPr>
            <p:ph type="title" idx="4294967295"/>
          </p:nvPr>
        </p:nvSpPr>
        <p:spPr>
          <a:xfrm>
            <a:off x="3972" y="188637"/>
            <a:ext cx="8102352" cy="557217"/>
          </a:xfrm>
          <a:prstGeom prst="rect">
            <a:avLst/>
          </a:prstGeom>
        </p:spPr>
        <p:txBody>
          <a:bodyPr/>
          <a:lstStyle/>
          <a:p>
            <a:r>
              <a:t>Röm.-kath. Kirchgemeinde Binningen-Bottmingen</a:t>
            </a:r>
          </a:p>
        </p:txBody>
      </p:sp>
      <p:pic>
        <p:nvPicPr>
          <p:cNvPr id="36"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Inhaltsplatzhalter 4"/>
          <p:cNvSpPr txBox="1">
            <a:spLocks noGrp="1"/>
          </p:cNvSpPr>
          <p:nvPr>
            <p:ph type="body" idx="1"/>
          </p:nvPr>
        </p:nvSpPr>
        <p:spPr>
          <a:xfrm>
            <a:off x="395287" y="1268759"/>
            <a:ext cx="7777113" cy="4587579"/>
          </a:xfrm>
          <a:prstGeom prst="rect">
            <a:avLst/>
          </a:prstGeom>
        </p:spPr>
        <p:txBody>
          <a:bodyPr anchor="ctr"/>
          <a:lstStyle/>
          <a:p>
            <a:pPr marL="457200" indent="-457200">
              <a:spcBef>
                <a:spcPts val="1200"/>
              </a:spcBef>
              <a:buAutoNum type="arabicPeriod"/>
              <a:defRPr sz="2000"/>
            </a:pPr>
            <a:r>
              <a:t>Wahl der Stimmenzähler/innen</a:t>
            </a:r>
          </a:p>
          <a:p>
            <a:pPr marL="457200" indent="-457200">
              <a:spcBef>
                <a:spcPts val="1200"/>
              </a:spcBef>
              <a:buAutoNum type="arabicPeriod"/>
              <a:defRPr sz="2000"/>
            </a:pPr>
            <a:r>
              <a:t>Protokoll der Kirchgemeindeversammlung vom 15.11.2022</a:t>
            </a:r>
          </a:p>
          <a:p>
            <a:pPr marL="457200" indent="-457200">
              <a:spcBef>
                <a:spcPts val="1200"/>
              </a:spcBef>
              <a:buAutoNum type="arabicPeriod"/>
              <a:defRPr sz="2000"/>
            </a:pPr>
            <a:r>
              <a:t>Jahresbericht 2022 </a:t>
            </a:r>
          </a:p>
          <a:p>
            <a:pPr marL="457200" indent="-457200">
              <a:spcBef>
                <a:spcPts val="1200"/>
              </a:spcBef>
              <a:buAutoNum type="arabicPeriod"/>
              <a:defRPr sz="2000">
                <a:solidFill>
                  <a:srgbClr val="FF0000"/>
                </a:solidFill>
              </a:defRPr>
            </a:pPr>
            <a:r>
              <a:t>Jahresrechnung 2022</a:t>
            </a:r>
          </a:p>
          <a:p>
            <a:pPr marL="457200" indent="-457200">
              <a:spcBef>
                <a:spcPts val="1200"/>
              </a:spcBef>
              <a:buAutoNum type="arabicPeriod"/>
              <a:defRPr sz="2000"/>
            </a:pPr>
            <a:r>
              <a:t>Anträge und Anfragen</a:t>
            </a:r>
          </a:p>
          <a:p>
            <a:pPr marL="457200" indent="-457200">
              <a:spcBef>
                <a:spcPts val="1200"/>
              </a:spcBef>
              <a:buAutoNum type="arabicPeriod"/>
              <a:defRPr sz="2000"/>
            </a:pPr>
            <a:r>
              <a:t>Diverses</a:t>
            </a:r>
          </a:p>
        </p:txBody>
      </p:sp>
      <p:sp>
        <p:nvSpPr>
          <p:cNvPr id="76" name="Titel 2"/>
          <p:cNvSpPr txBox="1">
            <a:spLocks noGrp="1"/>
          </p:cNvSpPr>
          <p:nvPr>
            <p:ph type="title" idx="4294967295"/>
          </p:nvPr>
        </p:nvSpPr>
        <p:spPr>
          <a:xfrm>
            <a:off x="3973" y="188637"/>
            <a:ext cx="2695819" cy="557217"/>
          </a:xfrm>
          <a:prstGeom prst="rect">
            <a:avLst/>
          </a:prstGeom>
        </p:spPr>
        <p:txBody>
          <a:bodyPr/>
          <a:lstStyle/>
          <a:p>
            <a:r>
              <a:t>Traktandenliste</a:t>
            </a:r>
          </a:p>
        </p:txBody>
      </p:sp>
      <p:pic>
        <p:nvPicPr>
          <p:cNvPr id="77"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78"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el 2"/>
          <p:cNvSpPr txBox="1">
            <a:spLocks noGrp="1"/>
          </p:cNvSpPr>
          <p:nvPr>
            <p:ph type="title" idx="4294967295"/>
          </p:nvPr>
        </p:nvSpPr>
        <p:spPr>
          <a:xfrm>
            <a:off x="3971" y="188636"/>
            <a:ext cx="3218202" cy="557219"/>
          </a:xfrm>
          <a:prstGeom prst="rect">
            <a:avLst/>
          </a:prstGeom>
        </p:spPr>
        <p:txBody>
          <a:bodyPr/>
          <a:lstStyle/>
          <a:p>
            <a:pPr>
              <a:defRPr sz="2300"/>
            </a:pPr>
            <a:r>
              <a:t>Jahresrechnung 2022</a:t>
            </a:r>
          </a:p>
        </p:txBody>
      </p:sp>
      <p:pic>
        <p:nvPicPr>
          <p:cNvPr id="82" name="Grafik 1" descr="Grafik 1"/>
          <p:cNvPicPr>
            <a:picLocks noChangeAspect="1"/>
          </p:cNvPicPr>
          <p:nvPr/>
        </p:nvPicPr>
        <p:blipFill>
          <a:blip r:embed="rId2"/>
          <a:stretch>
            <a:fillRect/>
          </a:stretch>
        </p:blipFill>
        <p:spPr>
          <a:xfrm>
            <a:off x="8316414" y="53121"/>
            <a:ext cx="720004" cy="720005"/>
          </a:xfrm>
          <a:prstGeom prst="rect">
            <a:avLst/>
          </a:prstGeom>
          <a:ln w="12700">
            <a:miter lim="400000"/>
          </a:ln>
        </p:spPr>
      </p:pic>
      <p:sp>
        <p:nvSpPr>
          <p:cNvPr id="83" name="Textfeld 3"/>
          <p:cNvSpPr txBox="1"/>
          <p:nvPr/>
        </p:nvSpPr>
        <p:spPr>
          <a:xfrm>
            <a:off x="6012160" y="182288"/>
            <a:ext cx="2088236"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28.06.2023</a:t>
            </a:r>
          </a:p>
        </p:txBody>
      </p:sp>
      <p:pic>
        <p:nvPicPr>
          <p:cNvPr id="4" name="Grafik 3">
            <a:extLst>
              <a:ext uri="{FF2B5EF4-FFF2-40B4-BE49-F238E27FC236}">
                <a16:creationId xmlns:a16="http://schemas.microsoft.com/office/drawing/2014/main" id="{D27BDB0C-DB49-C79D-51B2-8F3804B5B731}"/>
              </a:ext>
            </a:extLst>
          </p:cNvPr>
          <p:cNvPicPr>
            <a:picLocks noChangeAspect="1"/>
          </p:cNvPicPr>
          <p:nvPr/>
        </p:nvPicPr>
        <p:blipFill>
          <a:blip r:embed="rId3"/>
          <a:stretch>
            <a:fillRect/>
          </a:stretch>
        </p:blipFill>
        <p:spPr>
          <a:xfrm>
            <a:off x="1027452" y="2583603"/>
            <a:ext cx="6762750" cy="2273300"/>
          </a:xfrm>
          <a:prstGeom prst="rect">
            <a:avLst/>
          </a:prstGeom>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p:cNvSpPr txBox="1">
            <a:spLocks noGrp="1"/>
          </p:cNvSpPr>
          <p:nvPr>
            <p:ph type="title" idx="4294967295"/>
          </p:nvPr>
        </p:nvSpPr>
        <p:spPr>
          <a:xfrm>
            <a:off x="3972" y="188637"/>
            <a:ext cx="5193945" cy="557217"/>
          </a:xfrm>
          <a:prstGeom prst="rect">
            <a:avLst/>
          </a:prstGeom>
        </p:spPr>
        <p:txBody>
          <a:bodyPr/>
          <a:lstStyle>
            <a:lvl1pPr>
              <a:defRPr sz="2300"/>
            </a:lvl1pPr>
          </a:lstStyle>
          <a:p>
            <a:r>
              <a:t>Jahresrechnung 2022 - Aufwand</a:t>
            </a:r>
          </a:p>
        </p:txBody>
      </p:sp>
      <p:pic>
        <p:nvPicPr>
          <p:cNvPr id="93"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94"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95" name="Rechnung               Budget"/>
          <p:cNvSpPr txBox="1"/>
          <p:nvPr/>
        </p:nvSpPr>
        <p:spPr>
          <a:xfrm>
            <a:off x="4924774" y="2119803"/>
            <a:ext cx="2981676" cy="3506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latin typeface="+mj-lt"/>
                <a:ea typeface="+mj-ea"/>
                <a:cs typeface="+mj-cs"/>
                <a:sym typeface="Arial"/>
              </a:defRPr>
            </a:lvl1pPr>
          </a:lstStyle>
          <a:p>
            <a:r>
              <a:rPr dirty="0" err="1"/>
              <a:t>Rechnung</a:t>
            </a:r>
            <a:r>
              <a:rPr dirty="0"/>
              <a:t>               Budget     </a:t>
            </a:r>
          </a:p>
        </p:txBody>
      </p:sp>
      <p:pic>
        <p:nvPicPr>
          <p:cNvPr id="5" name="Grafik 4">
            <a:extLst>
              <a:ext uri="{FF2B5EF4-FFF2-40B4-BE49-F238E27FC236}">
                <a16:creationId xmlns:a16="http://schemas.microsoft.com/office/drawing/2014/main" id="{BEF082B1-DD78-8550-B175-9C698C42B345}"/>
              </a:ext>
            </a:extLst>
          </p:cNvPr>
          <p:cNvPicPr>
            <a:picLocks noChangeAspect="1"/>
          </p:cNvPicPr>
          <p:nvPr/>
        </p:nvPicPr>
        <p:blipFill>
          <a:blip r:embed="rId3"/>
          <a:stretch>
            <a:fillRect/>
          </a:stretch>
        </p:blipFill>
        <p:spPr>
          <a:xfrm>
            <a:off x="971600" y="2694517"/>
            <a:ext cx="6813550" cy="2349500"/>
          </a:xfrm>
          <a:prstGeom prst="rect">
            <a:avLst/>
          </a:prstGeom>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t>Jahresrechnung 2022 - Aufwand</a:t>
            </a:r>
          </a:p>
        </p:txBody>
      </p:sp>
      <p:pic>
        <p:nvPicPr>
          <p:cNvPr id="100"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01"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02" name="Rechnung              Budget"/>
          <p:cNvSpPr txBox="1"/>
          <p:nvPr/>
        </p:nvSpPr>
        <p:spPr>
          <a:xfrm>
            <a:off x="4925775" y="2231268"/>
            <a:ext cx="2760053" cy="35066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a:latin typeface="+mj-lt"/>
                <a:ea typeface="+mj-ea"/>
                <a:cs typeface="+mj-cs"/>
                <a:sym typeface="Arial"/>
              </a:defRPr>
            </a:lvl1pPr>
          </a:lstStyle>
          <a:p>
            <a:r>
              <a:rPr dirty="0" err="1"/>
              <a:t>Rechnung</a:t>
            </a:r>
            <a:r>
              <a:rPr dirty="0"/>
              <a:t>              Budget</a:t>
            </a:r>
          </a:p>
        </p:txBody>
      </p:sp>
      <p:pic>
        <p:nvPicPr>
          <p:cNvPr id="3" name="Grafik 2">
            <a:extLst>
              <a:ext uri="{FF2B5EF4-FFF2-40B4-BE49-F238E27FC236}">
                <a16:creationId xmlns:a16="http://schemas.microsoft.com/office/drawing/2014/main" id="{0CEDE093-2224-442B-0BE8-7A1F7CCF482C}"/>
              </a:ext>
            </a:extLst>
          </p:cNvPr>
          <p:cNvPicPr>
            <a:picLocks noChangeAspect="1"/>
          </p:cNvPicPr>
          <p:nvPr/>
        </p:nvPicPr>
        <p:blipFill>
          <a:blip r:embed="rId3"/>
          <a:stretch>
            <a:fillRect/>
          </a:stretch>
        </p:blipFill>
        <p:spPr>
          <a:xfrm>
            <a:off x="618278" y="2669982"/>
            <a:ext cx="7067550" cy="3225800"/>
          </a:xfrm>
          <a:prstGeom prst="rect">
            <a:avLst/>
          </a:prstGeom>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itel 2"/>
          <p:cNvSpPr txBox="1">
            <a:spLocks noGrp="1"/>
          </p:cNvSpPr>
          <p:nvPr>
            <p:ph type="title" idx="4294967295"/>
          </p:nvPr>
        </p:nvSpPr>
        <p:spPr>
          <a:xfrm>
            <a:off x="3972" y="188637"/>
            <a:ext cx="4821729" cy="557217"/>
          </a:xfrm>
          <a:prstGeom prst="rect">
            <a:avLst/>
          </a:prstGeom>
        </p:spPr>
        <p:txBody>
          <a:bodyPr/>
          <a:lstStyle>
            <a:lvl1pPr>
              <a:defRPr sz="2300"/>
            </a:lvl1pPr>
          </a:lstStyle>
          <a:p>
            <a:r>
              <a:t>Jahresrechnung 2022 -Aufwand</a:t>
            </a:r>
          </a:p>
        </p:txBody>
      </p:sp>
      <p:pic>
        <p:nvPicPr>
          <p:cNvPr id="107"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08"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09" name="Rechnung              Budget"/>
          <p:cNvSpPr txBox="1"/>
          <p:nvPr/>
        </p:nvSpPr>
        <p:spPr>
          <a:xfrm>
            <a:off x="4893434" y="2119983"/>
            <a:ext cx="2760053" cy="35066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a:latin typeface="+mj-lt"/>
                <a:ea typeface="+mj-ea"/>
                <a:cs typeface="+mj-cs"/>
                <a:sym typeface="Arial"/>
              </a:defRPr>
            </a:lvl1pPr>
          </a:lstStyle>
          <a:p>
            <a:r>
              <a:rPr dirty="0" err="1"/>
              <a:t>Rechnung</a:t>
            </a:r>
            <a:r>
              <a:rPr dirty="0"/>
              <a:t>              Budget</a:t>
            </a:r>
          </a:p>
        </p:txBody>
      </p:sp>
      <p:pic>
        <p:nvPicPr>
          <p:cNvPr id="3" name="Grafik 2">
            <a:extLst>
              <a:ext uri="{FF2B5EF4-FFF2-40B4-BE49-F238E27FC236}">
                <a16:creationId xmlns:a16="http://schemas.microsoft.com/office/drawing/2014/main" id="{99D6F61F-980E-FB5A-985A-7609CFE94A11}"/>
              </a:ext>
            </a:extLst>
          </p:cNvPr>
          <p:cNvPicPr>
            <a:picLocks noChangeAspect="1"/>
          </p:cNvPicPr>
          <p:nvPr/>
        </p:nvPicPr>
        <p:blipFill>
          <a:blip r:embed="rId3"/>
          <a:stretch>
            <a:fillRect/>
          </a:stretch>
        </p:blipFill>
        <p:spPr>
          <a:xfrm>
            <a:off x="638599" y="2652325"/>
            <a:ext cx="7067550" cy="3524250"/>
          </a:xfrm>
          <a:prstGeom prst="rect">
            <a:avLst/>
          </a:prstGeom>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rPr dirty="0" err="1"/>
              <a:t>Jahresrechnung</a:t>
            </a:r>
            <a:r>
              <a:rPr dirty="0"/>
              <a:t> 202</a:t>
            </a:r>
            <a:r>
              <a:rPr lang="de-CH" dirty="0"/>
              <a:t>2</a:t>
            </a:r>
            <a:r>
              <a:rPr dirty="0"/>
              <a:t> - </a:t>
            </a:r>
            <a:r>
              <a:rPr dirty="0" err="1"/>
              <a:t>Ertrag</a:t>
            </a:r>
            <a:endParaRPr dirty="0"/>
          </a:p>
        </p:txBody>
      </p:sp>
      <p:pic>
        <p:nvPicPr>
          <p:cNvPr id="114"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15"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16" name="Rechnung              Budget"/>
          <p:cNvSpPr txBox="1"/>
          <p:nvPr/>
        </p:nvSpPr>
        <p:spPr>
          <a:xfrm>
            <a:off x="4826772" y="1889690"/>
            <a:ext cx="2760053" cy="35066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a:latin typeface="+mj-lt"/>
                <a:ea typeface="+mj-ea"/>
                <a:cs typeface="+mj-cs"/>
                <a:sym typeface="Arial"/>
              </a:defRPr>
            </a:lvl1pPr>
          </a:lstStyle>
          <a:p>
            <a:r>
              <a:rPr dirty="0" err="1"/>
              <a:t>Rechnung</a:t>
            </a:r>
            <a:r>
              <a:rPr dirty="0"/>
              <a:t>              Budget</a:t>
            </a:r>
          </a:p>
        </p:txBody>
      </p:sp>
      <p:pic>
        <p:nvPicPr>
          <p:cNvPr id="3" name="Grafik 2">
            <a:extLst>
              <a:ext uri="{FF2B5EF4-FFF2-40B4-BE49-F238E27FC236}">
                <a16:creationId xmlns:a16="http://schemas.microsoft.com/office/drawing/2014/main" id="{0E688E36-2623-6C99-6AF2-0AA473B8B619}"/>
              </a:ext>
            </a:extLst>
          </p:cNvPr>
          <p:cNvPicPr>
            <a:picLocks noChangeAspect="1"/>
          </p:cNvPicPr>
          <p:nvPr/>
        </p:nvPicPr>
        <p:blipFill>
          <a:blip r:embed="rId3"/>
          <a:stretch>
            <a:fillRect/>
          </a:stretch>
        </p:blipFill>
        <p:spPr>
          <a:xfrm>
            <a:off x="698073" y="2302933"/>
            <a:ext cx="6921500" cy="3810000"/>
          </a:xfrm>
          <a:prstGeom prst="rect">
            <a:avLst/>
          </a:prstGeom>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t>Jahresrechnung 2022 - Übersicht</a:t>
            </a:r>
          </a:p>
        </p:txBody>
      </p:sp>
      <p:pic>
        <p:nvPicPr>
          <p:cNvPr id="120"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21"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pic>
        <p:nvPicPr>
          <p:cNvPr id="122" name="Diagramm_Ertrag_Aufwand.pdf" descr="Diagramm_Ertrag_Aufwand.pdf"/>
          <p:cNvPicPr>
            <a:picLocks noChangeAspect="1"/>
          </p:cNvPicPr>
          <p:nvPr/>
        </p:nvPicPr>
        <p:blipFill>
          <a:blip r:embed="rId3"/>
          <a:srcRect l="7277" t="42413" r="30149" b="32603"/>
          <a:stretch>
            <a:fillRect/>
          </a:stretch>
        </p:blipFill>
        <p:spPr>
          <a:xfrm>
            <a:off x="392832" y="1652306"/>
            <a:ext cx="7637039" cy="4312436"/>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t>Jahresrechnung 2022 - Aktiven</a:t>
            </a:r>
          </a:p>
        </p:txBody>
      </p:sp>
      <p:pic>
        <p:nvPicPr>
          <p:cNvPr id="126"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27"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28" name="31.12.2021                      31.12.2020"/>
          <p:cNvSpPr txBox="1"/>
          <p:nvPr/>
        </p:nvSpPr>
        <p:spPr>
          <a:xfrm>
            <a:off x="4260261" y="1804298"/>
            <a:ext cx="4056153" cy="3693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latin typeface="+mj-lt"/>
                <a:ea typeface="+mj-ea"/>
                <a:cs typeface="+mj-cs"/>
                <a:sym typeface="Arial"/>
              </a:defRPr>
            </a:lvl1pPr>
          </a:lstStyle>
          <a:p>
            <a:r>
              <a:rPr dirty="0"/>
              <a:t>    31.12.202</a:t>
            </a:r>
            <a:r>
              <a:rPr lang="de-CH" dirty="0"/>
              <a:t>2</a:t>
            </a:r>
            <a:r>
              <a:rPr dirty="0"/>
              <a:t>                      31.12.202</a:t>
            </a:r>
            <a:r>
              <a:rPr lang="de-CH" dirty="0"/>
              <a:t>1</a:t>
            </a:r>
            <a:endParaRPr dirty="0"/>
          </a:p>
        </p:txBody>
      </p:sp>
      <p:pic>
        <p:nvPicPr>
          <p:cNvPr id="4" name="Grafik 3">
            <a:extLst>
              <a:ext uri="{FF2B5EF4-FFF2-40B4-BE49-F238E27FC236}">
                <a16:creationId xmlns:a16="http://schemas.microsoft.com/office/drawing/2014/main" id="{89FFA723-5458-0732-C11B-FF990F943230}"/>
              </a:ext>
            </a:extLst>
          </p:cNvPr>
          <p:cNvPicPr>
            <a:picLocks noChangeAspect="1"/>
          </p:cNvPicPr>
          <p:nvPr/>
        </p:nvPicPr>
        <p:blipFill>
          <a:blip r:embed="rId3"/>
          <a:stretch>
            <a:fillRect/>
          </a:stretch>
        </p:blipFill>
        <p:spPr>
          <a:xfrm>
            <a:off x="124914" y="2276475"/>
            <a:ext cx="8191500" cy="3524250"/>
          </a:xfrm>
          <a:prstGeom prst="rect">
            <a:avLst/>
          </a:prstGeom>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t>Jahresrechnung 2022 - Passiven</a:t>
            </a:r>
          </a:p>
        </p:txBody>
      </p:sp>
      <p:pic>
        <p:nvPicPr>
          <p:cNvPr id="133"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34"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35" name="31.12.2021                       31.12.2020"/>
          <p:cNvSpPr txBox="1"/>
          <p:nvPr/>
        </p:nvSpPr>
        <p:spPr>
          <a:xfrm>
            <a:off x="4590259" y="1189618"/>
            <a:ext cx="4025402" cy="3693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a:latin typeface="+mj-lt"/>
                <a:ea typeface="+mj-ea"/>
                <a:cs typeface="+mj-cs"/>
                <a:sym typeface="Arial"/>
              </a:defRPr>
            </a:lvl1pPr>
          </a:lstStyle>
          <a:p>
            <a:r>
              <a:rPr dirty="0"/>
              <a:t>31.12.202</a:t>
            </a:r>
            <a:r>
              <a:rPr lang="de-CH" dirty="0"/>
              <a:t>2</a:t>
            </a:r>
            <a:r>
              <a:rPr dirty="0"/>
              <a:t>                       31.12.202</a:t>
            </a:r>
            <a:r>
              <a:rPr lang="de-CH" dirty="0"/>
              <a:t>1</a:t>
            </a:r>
            <a:endParaRPr dirty="0"/>
          </a:p>
        </p:txBody>
      </p:sp>
      <p:pic>
        <p:nvPicPr>
          <p:cNvPr id="3" name="Grafik 2">
            <a:extLst>
              <a:ext uri="{FF2B5EF4-FFF2-40B4-BE49-F238E27FC236}">
                <a16:creationId xmlns:a16="http://schemas.microsoft.com/office/drawing/2014/main" id="{EB6A702B-7F0C-6844-A4BC-72E348C05B6B}"/>
              </a:ext>
            </a:extLst>
          </p:cNvPr>
          <p:cNvPicPr>
            <a:picLocks noChangeAspect="1"/>
          </p:cNvPicPr>
          <p:nvPr/>
        </p:nvPicPr>
        <p:blipFill>
          <a:blip r:embed="rId3"/>
          <a:stretch>
            <a:fillRect/>
          </a:stretch>
        </p:blipFill>
        <p:spPr>
          <a:xfrm>
            <a:off x="239183" y="1528029"/>
            <a:ext cx="8191500" cy="5276850"/>
          </a:xfrm>
          <a:prstGeom prst="rect">
            <a:avLst/>
          </a:prstGeom>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Inhaltsplatzhalter 4"/>
          <p:cNvSpPr txBox="1">
            <a:spLocks noGrp="1"/>
          </p:cNvSpPr>
          <p:nvPr>
            <p:ph type="body" idx="1"/>
          </p:nvPr>
        </p:nvSpPr>
        <p:spPr>
          <a:xfrm>
            <a:off x="710430" y="1390679"/>
            <a:ext cx="7777114" cy="4587579"/>
          </a:xfrm>
          <a:prstGeom prst="rect">
            <a:avLst/>
          </a:prstGeom>
        </p:spPr>
        <p:txBody>
          <a:bodyPr anchor="ctr"/>
          <a:lstStyle/>
          <a:p>
            <a:pPr marL="0" indent="0">
              <a:spcBef>
                <a:spcPts val="1200"/>
              </a:spcBef>
              <a:buSzTx/>
              <a:buNone/>
              <a:defRPr sz="2000"/>
            </a:pPr>
            <a:endParaRPr/>
          </a:p>
        </p:txBody>
      </p:sp>
      <p:sp>
        <p:nvSpPr>
          <p:cNvPr id="139"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rPr dirty="0" err="1"/>
              <a:t>Jahresrechnung</a:t>
            </a:r>
            <a:r>
              <a:rPr dirty="0"/>
              <a:t> 202</a:t>
            </a:r>
            <a:r>
              <a:rPr lang="de-CH" dirty="0"/>
              <a:t>2</a:t>
            </a:r>
            <a:r>
              <a:rPr dirty="0"/>
              <a:t> - </a:t>
            </a:r>
            <a:r>
              <a:rPr dirty="0" err="1"/>
              <a:t>Mitglieder</a:t>
            </a:r>
            <a:endParaRPr dirty="0"/>
          </a:p>
        </p:txBody>
      </p:sp>
      <p:pic>
        <p:nvPicPr>
          <p:cNvPr id="140"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41"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42" name="0.69%"/>
          <p:cNvSpPr txBox="1"/>
          <p:nvPr/>
        </p:nvSpPr>
        <p:spPr>
          <a:xfrm>
            <a:off x="5422207" y="3669338"/>
            <a:ext cx="525857" cy="26264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0.69%</a:t>
            </a:r>
          </a:p>
        </p:txBody>
      </p:sp>
      <p:sp>
        <p:nvSpPr>
          <p:cNvPr id="143" name="0.90%"/>
          <p:cNvSpPr txBox="1"/>
          <p:nvPr/>
        </p:nvSpPr>
        <p:spPr>
          <a:xfrm>
            <a:off x="4228407" y="5128549"/>
            <a:ext cx="525857"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0.90%</a:t>
            </a:r>
          </a:p>
        </p:txBody>
      </p:sp>
      <p:sp>
        <p:nvSpPr>
          <p:cNvPr id="144" name="0.95%"/>
          <p:cNvSpPr txBox="1"/>
          <p:nvPr/>
        </p:nvSpPr>
        <p:spPr>
          <a:xfrm>
            <a:off x="3195935" y="3317529"/>
            <a:ext cx="525858"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0.95%</a:t>
            </a:r>
          </a:p>
        </p:txBody>
      </p:sp>
      <p:sp>
        <p:nvSpPr>
          <p:cNvPr id="145" name="Rückzahlung…"/>
          <p:cNvSpPr txBox="1"/>
          <p:nvPr/>
        </p:nvSpPr>
        <p:spPr>
          <a:xfrm>
            <a:off x="4491335" y="2705388"/>
            <a:ext cx="981000" cy="4277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p>
            <a:pPr defTabSz="457200">
              <a:defRPr sz="1100" b="1">
                <a:solidFill>
                  <a:srgbClr val="FFFFFF"/>
                </a:solidFill>
                <a:latin typeface="Helvetica Neue"/>
                <a:ea typeface="Helvetica Neue"/>
                <a:cs typeface="Helvetica Neue"/>
                <a:sym typeface="Helvetica Neue"/>
              </a:defRPr>
            </a:pPr>
            <a:r>
              <a:t>Rückzahlung</a:t>
            </a:r>
          </a:p>
          <a:p>
            <a:pPr defTabSz="457200">
              <a:defRPr sz="1100" b="1">
                <a:solidFill>
                  <a:srgbClr val="FFFFFF"/>
                </a:solidFill>
                <a:latin typeface="Helvetica Neue"/>
                <a:ea typeface="Helvetica Neue"/>
                <a:cs typeface="Helvetica Neue"/>
                <a:sym typeface="Helvetica Neue"/>
              </a:defRPr>
            </a:pPr>
            <a:r>
              <a:t>März 2022</a:t>
            </a:r>
          </a:p>
        </p:txBody>
      </p:sp>
      <p:pic>
        <p:nvPicPr>
          <p:cNvPr id="146" name="Mitgliederstatistik.pdf" descr="Mitgliederstatistik.pdf"/>
          <p:cNvPicPr>
            <a:picLocks noChangeAspect="1"/>
          </p:cNvPicPr>
          <p:nvPr/>
        </p:nvPicPr>
        <p:blipFill>
          <a:blip r:embed="rId3"/>
          <a:srcRect l="1415" t="68387" r="47519" b="4874"/>
          <a:stretch>
            <a:fillRect/>
          </a:stretch>
        </p:blipFill>
        <p:spPr>
          <a:xfrm>
            <a:off x="998510" y="1390679"/>
            <a:ext cx="6615448" cy="4898842"/>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el 2"/>
          <p:cNvSpPr txBox="1">
            <a:spLocks noGrp="1"/>
          </p:cNvSpPr>
          <p:nvPr>
            <p:ph type="title" idx="4294967295"/>
          </p:nvPr>
        </p:nvSpPr>
        <p:spPr>
          <a:xfrm>
            <a:off x="3972" y="188637"/>
            <a:ext cx="8102352" cy="557217"/>
          </a:xfrm>
          <a:prstGeom prst="rect">
            <a:avLst/>
          </a:prstGeom>
        </p:spPr>
        <p:txBody>
          <a:bodyPr/>
          <a:lstStyle/>
          <a:p>
            <a:r>
              <a:t>Röm.-kath. Kirchgemeinde Binningen-Bottmingen</a:t>
            </a:r>
          </a:p>
        </p:txBody>
      </p:sp>
      <p:pic>
        <p:nvPicPr>
          <p:cNvPr id="39"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Inhaltsplatzhalter 4"/>
          <p:cNvSpPr txBox="1">
            <a:spLocks noGrp="1"/>
          </p:cNvSpPr>
          <p:nvPr>
            <p:ph type="body" idx="1"/>
          </p:nvPr>
        </p:nvSpPr>
        <p:spPr>
          <a:xfrm>
            <a:off x="710430" y="1390679"/>
            <a:ext cx="7777114" cy="4587579"/>
          </a:xfrm>
          <a:prstGeom prst="rect">
            <a:avLst/>
          </a:prstGeom>
        </p:spPr>
        <p:txBody>
          <a:bodyPr anchor="ctr"/>
          <a:lstStyle/>
          <a:p>
            <a:pPr marL="0" indent="0">
              <a:spcBef>
                <a:spcPts val="1200"/>
              </a:spcBef>
              <a:buSzTx/>
              <a:buNone/>
              <a:defRPr sz="2000"/>
            </a:pPr>
            <a:endParaRPr/>
          </a:p>
        </p:txBody>
      </p:sp>
      <p:sp>
        <p:nvSpPr>
          <p:cNvPr id="149"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rPr dirty="0" err="1"/>
              <a:t>Jahresrechnung</a:t>
            </a:r>
            <a:r>
              <a:rPr dirty="0"/>
              <a:t> 202</a:t>
            </a:r>
            <a:r>
              <a:rPr lang="de-CH" dirty="0"/>
              <a:t>2</a:t>
            </a:r>
            <a:r>
              <a:rPr dirty="0"/>
              <a:t> - </a:t>
            </a:r>
            <a:r>
              <a:rPr dirty="0" err="1"/>
              <a:t>Mitglieder</a:t>
            </a:r>
            <a:endParaRPr dirty="0"/>
          </a:p>
        </p:txBody>
      </p:sp>
      <p:pic>
        <p:nvPicPr>
          <p:cNvPr id="150"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51"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52" name="0.69%"/>
          <p:cNvSpPr txBox="1"/>
          <p:nvPr/>
        </p:nvSpPr>
        <p:spPr>
          <a:xfrm>
            <a:off x="5422207" y="3669338"/>
            <a:ext cx="525857" cy="26264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0.69%</a:t>
            </a:r>
          </a:p>
        </p:txBody>
      </p:sp>
      <p:sp>
        <p:nvSpPr>
          <p:cNvPr id="153" name="0.90%"/>
          <p:cNvSpPr txBox="1"/>
          <p:nvPr/>
        </p:nvSpPr>
        <p:spPr>
          <a:xfrm>
            <a:off x="4228407" y="5128549"/>
            <a:ext cx="525857"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0.90%</a:t>
            </a:r>
          </a:p>
        </p:txBody>
      </p:sp>
      <p:sp>
        <p:nvSpPr>
          <p:cNvPr id="154" name="0.95%"/>
          <p:cNvSpPr txBox="1"/>
          <p:nvPr/>
        </p:nvSpPr>
        <p:spPr>
          <a:xfrm>
            <a:off x="3195935" y="3317529"/>
            <a:ext cx="525858"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0.95%</a:t>
            </a:r>
          </a:p>
        </p:txBody>
      </p:sp>
      <p:sp>
        <p:nvSpPr>
          <p:cNvPr id="155" name="Rückzahlung…"/>
          <p:cNvSpPr txBox="1"/>
          <p:nvPr/>
        </p:nvSpPr>
        <p:spPr>
          <a:xfrm>
            <a:off x="4491335" y="2705388"/>
            <a:ext cx="981000" cy="4277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p>
            <a:pPr defTabSz="457200">
              <a:defRPr sz="1100" b="1">
                <a:solidFill>
                  <a:srgbClr val="FFFFFF"/>
                </a:solidFill>
                <a:latin typeface="Helvetica Neue"/>
                <a:ea typeface="Helvetica Neue"/>
                <a:cs typeface="Helvetica Neue"/>
                <a:sym typeface="Helvetica Neue"/>
              </a:defRPr>
            </a:pPr>
            <a:r>
              <a:t>Rückzahlung</a:t>
            </a:r>
          </a:p>
          <a:p>
            <a:pPr defTabSz="457200">
              <a:defRPr sz="1100" b="1">
                <a:solidFill>
                  <a:srgbClr val="FFFFFF"/>
                </a:solidFill>
                <a:latin typeface="Helvetica Neue"/>
                <a:ea typeface="Helvetica Neue"/>
                <a:cs typeface="Helvetica Neue"/>
                <a:sym typeface="Helvetica Neue"/>
              </a:defRPr>
            </a:pPr>
            <a:r>
              <a:t>März 2022</a:t>
            </a:r>
          </a:p>
        </p:txBody>
      </p:sp>
      <p:pic>
        <p:nvPicPr>
          <p:cNvPr id="156" name="Statistik2-Datenvergleich.pdf" descr="Statistik2-Datenvergleich.pdf"/>
          <p:cNvPicPr>
            <a:picLocks noChangeAspect="1"/>
          </p:cNvPicPr>
          <p:nvPr/>
        </p:nvPicPr>
        <p:blipFill>
          <a:blip r:embed="rId3"/>
          <a:srcRect l="48780" t="37069" r="3375" b="16013"/>
          <a:stretch>
            <a:fillRect/>
          </a:stretch>
        </p:blipFill>
        <p:spPr>
          <a:xfrm>
            <a:off x="286826" y="1269231"/>
            <a:ext cx="7156815" cy="4962229"/>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t>Jahresrechnung 2022</a:t>
            </a:r>
          </a:p>
        </p:txBody>
      </p:sp>
      <p:pic>
        <p:nvPicPr>
          <p:cNvPr id="159"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60"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61" name="0.69%"/>
          <p:cNvSpPr txBox="1"/>
          <p:nvPr/>
        </p:nvSpPr>
        <p:spPr>
          <a:xfrm>
            <a:off x="5422207" y="3669338"/>
            <a:ext cx="525857" cy="26264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0.69%</a:t>
            </a:r>
          </a:p>
        </p:txBody>
      </p:sp>
      <p:sp>
        <p:nvSpPr>
          <p:cNvPr id="162" name="0.90%"/>
          <p:cNvSpPr txBox="1"/>
          <p:nvPr/>
        </p:nvSpPr>
        <p:spPr>
          <a:xfrm>
            <a:off x="4228407" y="5128549"/>
            <a:ext cx="525857"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0.90%</a:t>
            </a:r>
          </a:p>
        </p:txBody>
      </p:sp>
      <p:sp>
        <p:nvSpPr>
          <p:cNvPr id="163" name="0.95%"/>
          <p:cNvSpPr txBox="1"/>
          <p:nvPr/>
        </p:nvSpPr>
        <p:spPr>
          <a:xfrm>
            <a:off x="3195935" y="3317529"/>
            <a:ext cx="525858"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0.95%</a:t>
            </a:r>
          </a:p>
        </p:txBody>
      </p:sp>
      <p:sp>
        <p:nvSpPr>
          <p:cNvPr id="164" name="Rückzahlung…"/>
          <p:cNvSpPr txBox="1"/>
          <p:nvPr/>
        </p:nvSpPr>
        <p:spPr>
          <a:xfrm>
            <a:off x="4491335" y="2705388"/>
            <a:ext cx="981000" cy="4277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p>
            <a:pPr defTabSz="457200">
              <a:defRPr sz="1100" b="1">
                <a:solidFill>
                  <a:srgbClr val="FFFFFF"/>
                </a:solidFill>
                <a:latin typeface="Helvetica Neue"/>
                <a:ea typeface="Helvetica Neue"/>
                <a:cs typeface="Helvetica Neue"/>
                <a:sym typeface="Helvetica Neue"/>
              </a:defRPr>
            </a:pPr>
            <a:r>
              <a:t>Rückzahlung</a:t>
            </a:r>
          </a:p>
          <a:p>
            <a:pPr defTabSz="457200">
              <a:defRPr sz="1100" b="1">
                <a:solidFill>
                  <a:srgbClr val="FFFFFF"/>
                </a:solidFill>
                <a:latin typeface="Helvetica Neue"/>
                <a:ea typeface="Helvetica Neue"/>
                <a:cs typeface="Helvetica Neue"/>
                <a:sym typeface="Helvetica Neue"/>
              </a:defRPr>
            </a:pPr>
            <a:r>
              <a:t>März 2022</a:t>
            </a:r>
          </a:p>
        </p:txBody>
      </p:sp>
      <p:sp>
        <p:nvSpPr>
          <p:cNvPr id="165" name="Inhaltsplatzhalter 2"/>
          <p:cNvSpPr txBox="1"/>
          <p:nvPr/>
        </p:nvSpPr>
        <p:spPr>
          <a:xfrm>
            <a:off x="689928" y="1521587"/>
            <a:ext cx="6408961" cy="43257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spcBef>
                <a:spcPts val="1400"/>
              </a:spcBef>
              <a:defRPr sz="2400" b="1">
                <a:latin typeface="Calibri"/>
                <a:ea typeface="Calibri"/>
                <a:cs typeface="Calibri"/>
                <a:sym typeface="Calibri"/>
              </a:defRPr>
            </a:pPr>
            <a:r>
              <a:t>Anhang zur Jahresrechnung per 31.12.2022</a:t>
            </a:r>
          </a:p>
          <a:p>
            <a:pPr marL="342900" indent="-342900">
              <a:spcBef>
                <a:spcPts val="1000"/>
              </a:spcBef>
              <a:defRPr>
                <a:latin typeface="Calibri"/>
                <a:ea typeface="Calibri"/>
                <a:cs typeface="Calibri"/>
                <a:sym typeface="Calibri"/>
              </a:defRPr>
            </a:pPr>
            <a:r>
              <a:t>• 	</a:t>
            </a:r>
            <a:r>
              <a:rPr b="1"/>
              <a:t>Grundlage: </a:t>
            </a:r>
            <a:r>
              <a:t>Verordnung über den Finanzhaushalt</a:t>
            </a:r>
            <a:br/>
            <a:r>
              <a:t>und das Rechnungswesen der Kirchgemeinde</a:t>
            </a:r>
          </a:p>
          <a:p>
            <a:pPr marL="342900" indent="-342900">
              <a:spcBef>
                <a:spcPts val="1000"/>
              </a:spcBef>
              <a:buSzPct val="100000"/>
              <a:buChar char="•"/>
              <a:defRPr b="1">
                <a:latin typeface="Calibri"/>
                <a:ea typeface="Calibri"/>
                <a:cs typeface="Calibri"/>
                <a:sym typeface="Calibri"/>
              </a:defRPr>
            </a:pPr>
            <a:r>
              <a:t>Anzahl Stellen:</a:t>
            </a:r>
            <a:br/>
            <a:r>
              <a:rPr b="0"/>
              <a:t>11.31 Vollzeitstellen per 31.12.2022 (im VJ 10.69)</a:t>
            </a:r>
            <a:br>
              <a:rPr b="0"/>
            </a:br>
            <a:r>
              <a:rPr b="0"/>
              <a:t> verteilt auf 30 MA (im VJ 29 MA)</a:t>
            </a:r>
          </a:p>
          <a:p>
            <a:pPr marL="342900" indent="-342900">
              <a:spcBef>
                <a:spcPts val="1000"/>
              </a:spcBef>
              <a:buSzPct val="100000"/>
              <a:buChar char="•"/>
              <a:defRPr b="1">
                <a:latin typeface="Calibri"/>
                <a:ea typeface="Calibri"/>
                <a:cs typeface="Calibri"/>
                <a:sym typeface="Calibri"/>
              </a:defRPr>
            </a:pPr>
            <a:r>
              <a:t>Sachgüter</a:t>
            </a:r>
            <a:r>
              <a:rPr b="0"/>
              <a:t> </a:t>
            </a:r>
            <a:r>
              <a:t>und Anlagen</a:t>
            </a:r>
            <a:r>
              <a:rPr b="0"/>
              <a:t> (ohne Florapark) in der Bilanz mit CHF 1 bewertet </a:t>
            </a:r>
            <a:br>
              <a:rPr b="0"/>
            </a:br>
            <a:r>
              <a:rPr b="0"/>
              <a:t>Versicherungswert TOTAL CHF 27.8 Mio</a:t>
            </a:r>
          </a:p>
          <a:p>
            <a:pPr marL="342900" indent="-342900">
              <a:spcBef>
                <a:spcPts val="1000"/>
              </a:spcBef>
              <a:buSzPct val="100000"/>
              <a:buChar char="•"/>
              <a:defRPr b="1">
                <a:latin typeface="Calibri"/>
                <a:ea typeface="Calibri"/>
                <a:cs typeface="Calibri"/>
                <a:sym typeface="Calibri"/>
              </a:defRPr>
            </a:pPr>
            <a:r>
              <a:t>Längerfristige Kredite</a:t>
            </a:r>
            <a:br/>
            <a:r>
              <a:rPr b="0" i="1"/>
              <a:t>CHF 1.9 Mio Hypothek</a:t>
            </a:r>
            <a:br>
              <a:rPr b="0"/>
            </a:br>
            <a:r>
              <a:rPr b="0">
                <a:latin typeface="+mj-lt"/>
                <a:ea typeface="+mj-ea"/>
                <a:cs typeface="+mj-cs"/>
                <a:sym typeface="Arial"/>
              </a:rPr>
              <a:t>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t>Jahresrechnung 2022</a:t>
            </a:r>
          </a:p>
        </p:txBody>
      </p:sp>
      <p:pic>
        <p:nvPicPr>
          <p:cNvPr id="168"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69"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70" name="0.69%"/>
          <p:cNvSpPr txBox="1"/>
          <p:nvPr/>
        </p:nvSpPr>
        <p:spPr>
          <a:xfrm>
            <a:off x="5422207" y="3669338"/>
            <a:ext cx="525857" cy="26264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0.69%</a:t>
            </a:r>
          </a:p>
        </p:txBody>
      </p:sp>
      <p:sp>
        <p:nvSpPr>
          <p:cNvPr id="171" name="0.90%"/>
          <p:cNvSpPr txBox="1"/>
          <p:nvPr/>
        </p:nvSpPr>
        <p:spPr>
          <a:xfrm>
            <a:off x="4228407" y="5128549"/>
            <a:ext cx="525857"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0.90%</a:t>
            </a:r>
          </a:p>
        </p:txBody>
      </p:sp>
      <p:sp>
        <p:nvSpPr>
          <p:cNvPr id="172" name="0.95%"/>
          <p:cNvSpPr txBox="1"/>
          <p:nvPr/>
        </p:nvSpPr>
        <p:spPr>
          <a:xfrm>
            <a:off x="3195935" y="3317529"/>
            <a:ext cx="525858"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0.95%</a:t>
            </a:r>
          </a:p>
        </p:txBody>
      </p:sp>
      <p:sp>
        <p:nvSpPr>
          <p:cNvPr id="173" name="Rückzahlung…"/>
          <p:cNvSpPr txBox="1"/>
          <p:nvPr/>
        </p:nvSpPr>
        <p:spPr>
          <a:xfrm>
            <a:off x="4491335" y="2705388"/>
            <a:ext cx="981000" cy="4277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p>
            <a:pPr defTabSz="457200">
              <a:defRPr sz="1100" b="1">
                <a:solidFill>
                  <a:srgbClr val="FFFFFF"/>
                </a:solidFill>
                <a:latin typeface="Helvetica Neue"/>
                <a:ea typeface="Helvetica Neue"/>
                <a:cs typeface="Helvetica Neue"/>
                <a:sym typeface="Helvetica Neue"/>
              </a:defRPr>
            </a:pPr>
            <a:r>
              <a:t>Rückzahlung</a:t>
            </a:r>
          </a:p>
          <a:p>
            <a:pPr defTabSz="457200">
              <a:defRPr sz="1100" b="1">
                <a:solidFill>
                  <a:srgbClr val="FFFFFF"/>
                </a:solidFill>
                <a:latin typeface="Helvetica Neue"/>
                <a:ea typeface="Helvetica Neue"/>
                <a:cs typeface="Helvetica Neue"/>
                <a:sym typeface="Helvetica Neue"/>
              </a:defRPr>
            </a:pPr>
            <a:r>
              <a:t>März 2022</a:t>
            </a:r>
          </a:p>
        </p:txBody>
      </p:sp>
      <p:sp>
        <p:nvSpPr>
          <p:cNvPr id="174" name="Inhaltsplatzhalter 2"/>
          <p:cNvSpPr txBox="1"/>
          <p:nvPr/>
        </p:nvSpPr>
        <p:spPr>
          <a:xfrm>
            <a:off x="251519" y="1196751"/>
            <a:ext cx="7633098" cy="518174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spcBef>
                <a:spcPts val="1000"/>
              </a:spcBef>
              <a:defRPr>
                <a:latin typeface="+mj-lt"/>
                <a:ea typeface="+mj-ea"/>
                <a:cs typeface="+mj-cs"/>
                <a:sym typeface="Arial"/>
              </a:defRPr>
            </a:pPr>
            <a:r>
              <a:t>Bericht &amp; Antrag </a:t>
            </a:r>
            <a:r>
              <a:rPr b="1"/>
              <a:t>Rechnungsprüfungskommission</a:t>
            </a:r>
          </a:p>
          <a:p>
            <a:pPr>
              <a:spcBef>
                <a:spcPts val="1000"/>
              </a:spcBef>
              <a:defRPr>
                <a:latin typeface="+mj-lt"/>
                <a:ea typeface="+mj-ea"/>
                <a:cs typeface="+mj-cs"/>
                <a:sym typeface="Arial"/>
              </a:defRPr>
            </a:pPr>
            <a:r>
              <a:t>Die Rechnungsprüfungskommission hat auftragsgemäss die Jahresrechnung 2022 der Röm.-kath. Kirchgemeinde Binningen-Bottmingen geprüft und für richtig befunden. Durch Stichproben haben wir das Vorhandensein der Belege sowie deren ordnungsgemässe Verbuchung festgestellt. Ferner haben wir uns davon überzeugt, dass die in der Bilanz aufgeführten Aktiven und Passiven den tatsächlichen Verbindlichkeiten entsprechen.</a:t>
            </a:r>
          </a:p>
          <a:p>
            <a:pPr marL="342900" indent="-342900">
              <a:spcBef>
                <a:spcPts val="1000"/>
              </a:spcBef>
              <a:defRPr b="1">
                <a:latin typeface="+mj-lt"/>
                <a:ea typeface="+mj-ea"/>
                <a:cs typeface="+mj-cs"/>
                <a:sym typeface="Arial"/>
              </a:defRPr>
            </a:pPr>
            <a:endParaRPr/>
          </a:p>
          <a:p>
            <a:pPr marL="342900" indent="-342900">
              <a:spcBef>
                <a:spcPts val="1000"/>
              </a:spcBef>
              <a:defRPr b="1">
                <a:latin typeface="+mj-lt"/>
                <a:ea typeface="+mj-ea"/>
                <a:cs typeface="+mj-cs"/>
                <a:sym typeface="Arial"/>
              </a:defRPr>
            </a:pPr>
            <a:r>
              <a:t>Wir beantragen, die Jahresrechnung 2022 zu genehmigen und</a:t>
            </a:r>
          </a:p>
          <a:p>
            <a:pPr marL="342900" indent="-342900">
              <a:spcBef>
                <a:spcPts val="1000"/>
              </a:spcBef>
              <a:defRPr b="1">
                <a:latin typeface="+mj-lt"/>
                <a:ea typeface="+mj-ea"/>
                <a:cs typeface="+mj-cs"/>
                <a:sym typeface="Arial"/>
              </a:defRPr>
            </a:pPr>
            <a:r>
              <a:t>den verantwortlichen Organen Décharge zu erteilen.</a:t>
            </a:r>
          </a:p>
          <a:p>
            <a:pPr marL="342900" indent="-342900">
              <a:spcBef>
                <a:spcPts val="1000"/>
              </a:spcBef>
              <a:defRPr>
                <a:latin typeface="+mj-lt"/>
                <a:ea typeface="+mj-ea"/>
                <a:cs typeface="+mj-cs"/>
                <a:sym typeface="Arial"/>
              </a:defRPr>
            </a:pPr>
            <a:endParaRPr/>
          </a:p>
          <a:p>
            <a:pPr marL="342900" indent="-342900">
              <a:spcBef>
                <a:spcPts val="1000"/>
              </a:spcBef>
              <a:defRPr>
                <a:latin typeface="+mj-lt"/>
                <a:ea typeface="+mj-ea"/>
                <a:cs typeface="+mj-cs"/>
                <a:sym typeface="Arial"/>
              </a:defRPr>
            </a:pPr>
            <a:r>
              <a:t>Binningen, 1. Juni 2023</a:t>
            </a:r>
          </a:p>
          <a:p>
            <a:pPr marL="342900" indent="-342900">
              <a:spcBef>
                <a:spcPts val="1000"/>
              </a:spcBef>
              <a:defRPr>
                <a:latin typeface="+mj-lt"/>
                <a:ea typeface="+mj-ea"/>
                <a:cs typeface="+mj-cs"/>
                <a:sym typeface="Arial"/>
              </a:defRPr>
            </a:pPr>
            <a:r>
              <a:t>Felix Geiger, Susanne Arndt, Robert Weller, Jean-Albert Fontana</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el 2"/>
          <p:cNvSpPr txBox="1">
            <a:spLocks noGrp="1"/>
          </p:cNvSpPr>
          <p:nvPr>
            <p:ph type="title" idx="4294967295"/>
          </p:nvPr>
        </p:nvSpPr>
        <p:spPr>
          <a:xfrm>
            <a:off x="3972" y="188637"/>
            <a:ext cx="5528652" cy="557217"/>
          </a:xfrm>
          <a:prstGeom prst="rect">
            <a:avLst/>
          </a:prstGeom>
        </p:spPr>
        <p:txBody>
          <a:bodyPr/>
          <a:lstStyle>
            <a:lvl1pPr>
              <a:defRPr sz="2300"/>
            </a:lvl1pPr>
          </a:lstStyle>
          <a:p>
            <a:r>
              <a:t>Jahresrechnung 2022</a:t>
            </a:r>
          </a:p>
        </p:txBody>
      </p:sp>
      <p:pic>
        <p:nvPicPr>
          <p:cNvPr id="177"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178" name="Textfeld 3"/>
          <p:cNvSpPr txBox="1"/>
          <p:nvPr/>
        </p:nvSpPr>
        <p:spPr>
          <a:xfrm>
            <a:off x="6012160" y="182288"/>
            <a:ext cx="2088235" cy="4616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rPr dirty="0"/>
              <a:t>RKK Binningen-Bottmingen</a:t>
            </a:r>
            <a:br>
              <a:rPr dirty="0"/>
            </a:br>
            <a:r>
              <a:rPr dirty="0"/>
              <a:t>KGV </a:t>
            </a:r>
            <a:r>
              <a:rPr lang="de-CH" dirty="0"/>
              <a:t>28.06.2023</a:t>
            </a:r>
            <a:endParaRPr dirty="0"/>
          </a:p>
        </p:txBody>
      </p:sp>
      <p:sp>
        <p:nvSpPr>
          <p:cNvPr id="179" name="0.69%"/>
          <p:cNvSpPr txBox="1"/>
          <p:nvPr/>
        </p:nvSpPr>
        <p:spPr>
          <a:xfrm>
            <a:off x="5422207" y="3669338"/>
            <a:ext cx="525857" cy="26264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0.69%</a:t>
            </a:r>
          </a:p>
        </p:txBody>
      </p:sp>
      <p:sp>
        <p:nvSpPr>
          <p:cNvPr id="180" name="0.90%"/>
          <p:cNvSpPr txBox="1"/>
          <p:nvPr/>
        </p:nvSpPr>
        <p:spPr>
          <a:xfrm>
            <a:off x="4228407" y="5128549"/>
            <a:ext cx="525857"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0.90%</a:t>
            </a:r>
          </a:p>
        </p:txBody>
      </p:sp>
      <p:sp>
        <p:nvSpPr>
          <p:cNvPr id="181" name="0.95%"/>
          <p:cNvSpPr txBox="1"/>
          <p:nvPr/>
        </p:nvSpPr>
        <p:spPr>
          <a:xfrm>
            <a:off x="3195935" y="3317529"/>
            <a:ext cx="525858" cy="2626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defTabSz="457200">
              <a:defRPr sz="1100" b="1">
                <a:solidFill>
                  <a:srgbClr val="FFFFFF"/>
                </a:solidFill>
                <a:latin typeface="Helvetica Neue"/>
                <a:ea typeface="Helvetica Neue"/>
                <a:cs typeface="Helvetica Neue"/>
                <a:sym typeface="Helvetica Neue"/>
              </a:defRPr>
            </a:lvl1pPr>
          </a:lstStyle>
          <a:p>
            <a:r>
              <a:t>0.95%</a:t>
            </a:r>
          </a:p>
        </p:txBody>
      </p:sp>
      <p:sp>
        <p:nvSpPr>
          <p:cNvPr id="182" name="Rückzahlung…"/>
          <p:cNvSpPr txBox="1"/>
          <p:nvPr/>
        </p:nvSpPr>
        <p:spPr>
          <a:xfrm>
            <a:off x="4491335" y="2705388"/>
            <a:ext cx="981000" cy="42774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p>
            <a:pPr defTabSz="457200">
              <a:defRPr sz="1100" b="1">
                <a:solidFill>
                  <a:srgbClr val="FFFFFF"/>
                </a:solidFill>
                <a:latin typeface="Helvetica Neue"/>
                <a:ea typeface="Helvetica Neue"/>
                <a:cs typeface="Helvetica Neue"/>
                <a:sym typeface="Helvetica Neue"/>
              </a:defRPr>
            </a:pPr>
            <a:r>
              <a:t>Rückzahlung</a:t>
            </a:r>
          </a:p>
          <a:p>
            <a:pPr defTabSz="457200">
              <a:defRPr sz="1100" b="1">
                <a:solidFill>
                  <a:srgbClr val="FFFFFF"/>
                </a:solidFill>
                <a:latin typeface="Helvetica Neue"/>
                <a:ea typeface="Helvetica Neue"/>
                <a:cs typeface="Helvetica Neue"/>
                <a:sym typeface="Helvetica Neue"/>
              </a:defRPr>
            </a:pPr>
            <a:r>
              <a:t>März 2022</a:t>
            </a:r>
          </a:p>
        </p:txBody>
      </p:sp>
      <p:sp>
        <p:nvSpPr>
          <p:cNvPr id="183" name="Inhaltsplatzhalter 2"/>
          <p:cNvSpPr txBox="1"/>
          <p:nvPr/>
        </p:nvSpPr>
        <p:spPr>
          <a:xfrm>
            <a:off x="674687" y="1277937"/>
            <a:ext cx="8302626" cy="47448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spcBef>
                <a:spcPts val="1200"/>
              </a:spcBef>
              <a:defRPr sz="2400" b="1">
                <a:latin typeface="+mj-lt"/>
                <a:ea typeface="+mj-ea"/>
                <a:cs typeface="+mj-cs"/>
                <a:sym typeface="Arial"/>
              </a:defRPr>
            </a:pPr>
            <a:r>
              <a:t>Antrag des Kirchgemeinderats:</a:t>
            </a:r>
          </a:p>
          <a:p>
            <a:pPr>
              <a:spcBef>
                <a:spcPts val="900"/>
              </a:spcBef>
              <a:defRPr>
                <a:latin typeface="+mj-lt"/>
                <a:ea typeface="+mj-ea"/>
                <a:cs typeface="+mj-cs"/>
                <a:sym typeface="Arial"/>
              </a:defRPr>
            </a:pPr>
            <a:r>
              <a:t>Die Kirchgemeindeversammlung genehmigt die Jahresrechnung 2022 mit</a:t>
            </a:r>
          </a:p>
          <a:p>
            <a:pPr marL="342900" indent="-342900">
              <a:spcBef>
                <a:spcPts val="900"/>
              </a:spcBef>
              <a:tabLst>
                <a:tab pos="6273800" algn="r"/>
              </a:tabLst>
              <a:defRPr>
                <a:latin typeface="+mj-lt"/>
                <a:ea typeface="+mj-ea"/>
                <a:cs typeface="+mj-cs"/>
                <a:sym typeface="Arial"/>
              </a:defRPr>
            </a:pPr>
            <a:r>
              <a:t>einem Gesamtertrag von 	Fr. 2’534’814.80</a:t>
            </a:r>
          </a:p>
          <a:p>
            <a:pPr marL="342900" indent="-342900">
              <a:spcBef>
                <a:spcPts val="900"/>
              </a:spcBef>
              <a:tabLst>
                <a:tab pos="6273800" algn="r"/>
              </a:tabLst>
              <a:defRPr>
                <a:latin typeface="+mj-lt"/>
                <a:ea typeface="+mj-ea"/>
                <a:cs typeface="+mj-cs"/>
                <a:sym typeface="Arial"/>
              </a:defRPr>
            </a:pPr>
            <a:r>
              <a:t>einem Gesamtaufwand von 	</a:t>
            </a:r>
            <a:r>
              <a:rPr u="sng"/>
              <a:t>Fr. 2’285’764.43</a:t>
            </a:r>
          </a:p>
          <a:p>
            <a:pPr marL="342900" indent="-342900">
              <a:spcBef>
                <a:spcPts val="900"/>
              </a:spcBef>
              <a:tabLst>
                <a:tab pos="6273800" algn="r"/>
              </a:tabLst>
              <a:defRPr>
                <a:latin typeface="+mj-lt"/>
                <a:ea typeface="+mj-ea"/>
                <a:cs typeface="+mj-cs"/>
                <a:sym typeface="Arial"/>
              </a:defRPr>
            </a:pPr>
            <a:endParaRPr u="sng"/>
          </a:p>
          <a:p>
            <a:pPr marL="342900" indent="-342900">
              <a:spcBef>
                <a:spcPts val="900"/>
              </a:spcBef>
              <a:tabLst>
                <a:tab pos="6273800" algn="r"/>
              </a:tabLst>
              <a:defRPr>
                <a:latin typeface="+mj-lt"/>
                <a:ea typeface="+mj-ea"/>
                <a:cs typeface="+mj-cs"/>
                <a:sym typeface="Arial"/>
              </a:defRPr>
            </a:pPr>
            <a:r>
              <a:t>und einem </a:t>
            </a:r>
            <a:r>
              <a:rPr b="1"/>
              <a:t>Mehrertrag</a:t>
            </a:r>
            <a:r>
              <a:t> von 	</a:t>
            </a:r>
            <a:r>
              <a:rPr u="sng"/>
              <a:t>Fr.    249’050.37</a:t>
            </a:r>
          </a:p>
          <a:p>
            <a:pPr marL="342900" indent="-342900">
              <a:spcBef>
                <a:spcPts val="900"/>
              </a:spcBef>
              <a:tabLst>
                <a:tab pos="6273800" algn="r"/>
              </a:tabLst>
              <a:defRPr>
                <a:latin typeface="+mj-lt"/>
                <a:ea typeface="+mj-ea"/>
                <a:cs typeface="+mj-cs"/>
                <a:sym typeface="Arial"/>
              </a:defRPr>
            </a:pPr>
            <a:r>
              <a:t>Verwendung Ertragsüberschuss</a:t>
            </a:r>
          </a:p>
          <a:p>
            <a:pPr marL="342900" indent="-342900">
              <a:spcBef>
                <a:spcPts val="900"/>
              </a:spcBef>
              <a:tabLst>
                <a:tab pos="6273800" algn="r"/>
              </a:tabLst>
              <a:defRPr>
                <a:latin typeface="+mj-lt"/>
                <a:ea typeface="+mj-ea"/>
                <a:cs typeface="+mj-cs"/>
                <a:sym typeface="Arial"/>
              </a:defRPr>
            </a:pPr>
            <a:r>
              <a:t>Gemeinnützige Institutionen	Fr.   50’000.00</a:t>
            </a:r>
          </a:p>
          <a:p>
            <a:pPr marL="342900" indent="-342900">
              <a:spcBef>
                <a:spcPts val="900"/>
              </a:spcBef>
              <a:tabLst>
                <a:tab pos="6273800" algn="r"/>
              </a:tabLst>
              <a:defRPr>
                <a:latin typeface="+mj-lt"/>
                <a:ea typeface="+mj-ea"/>
                <a:cs typeface="+mj-cs"/>
                <a:sym typeface="Arial"/>
              </a:defRPr>
            </a:pPr>
            <a:r>
              <a:t>Eigenkapital	Fr.   199’050.37</a:t>
            </a:r>
          </a:p>
          <a:p>
            <a:pPr marL="342900" indent="-342900">
              <a:spcBef>
                <a:spcPts val="1000"/>
              </a:spcBef>
              <a:defRPr>
                <a:latin typeface="+mj-lt"/>
                <a:ea typeface="+mj-ea"/>
                <a:cs typeface="+mj-cs"/>
                <a:sym typeface="Arial"/>
              </a:defRPr>
            </a:pPr>
            <a:endParaRPr/>
          </a:p>
          <a:p>
            <a:pPr marL="342900" indent="-342900">
              <a:spcBef>
                <a:spcPts val="900"/>
              </a:spcBef>
              <a:defRPr>
                <a:latin typeface="+mj-lt"/>
                <a:ea typeface="+mj-ea"/>
                <a:cs typeface="+mj-cs"/>
                <a:sym typeface="Arial"/>
              </a:defRPr>
            </a:pPr>
            <a:r>
              <a:t>Den Verantwortlichen wird Décharge erteilt.</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Inhaltsplatzhalter 4"/>
          <p:cNvSpPr txBox="1">
            <a:spLocks noGrp="1"/>
          </p:cNvSpPr>
          <p:nvPr>
            <p:ph type="body" idx="1"/>
          </p:nvPr>
        </p:nvSpPr>
        <p:spPr>
          <a:xfrm>
            <a:off x="395287" y="1268759"/>
            <a:ext cx="7777113" cy="4587579"/>
          </a:xfrm>
          <a:prstGeom prst="rect">
            <a:avLst/>
          </a:prstGeom>
        </p:spPr>
        <p:txBody>
          <a:bodyPr anchor="ctr"/>
          <a:lstStyle/>
          <a:p>
            <a:pPr marL="457200" indent="-457200">
              <a:spcBef>
                <a:spcPts val="1200"/>
              </a:spcBef>
              <a:buAutoNum type="arabicPeriod"/>
              <a:defRPr sz="2000"/>
            </a:pPr>
            <a:r>
              <a:t>Wahl der Stimmenzähler/innen</a:t>
            </a:r>
          </a:p>
          <a:p>
            <a:pPr marL="457200" indent="-457200">
              <a:spcBef>
                <a:spcPts val="1200"/>
              </a:spcBef>
              <a:buAutoNum type="arabicPeriod"/>
              <a:defRPr sz="2000"/>
            </a:pPr>
            <a:r>
              <a:t>Protokoll der Kirchgemeindeversammlung vom 15.11.2022</a:t>
            </a:r>
          </a:p>
          <a:p>
            <a:pPr marL="457200" indent="-457200">
              <a:spcBef>
                <a:spcPts val="1200"/>
              </a:spcBef>
              <a:buAutoNum type="arabicPeriod"/>
              <a:defRPr sz="2000"/>
            </a:pPr>
            <a:r>
              <a:t>Jahresbericht 2022 </a:t>
            </a:r>
          </a:p>
          <a:p>
            <a:pPr marL="457200" indent="-457200">
              <a:spcBef>
                <a:spcPts val="1200"/>
              </a:spcBef>
              <a:buAutoNum type="arabicPeriod"/>
              <a:defRPr sz="2000"/>
            </a:pPr>
            <a:r>
              <a:t>Jahresrechnung 2022</a:t>
            </a:r>
          </a:p>
          <a:p>
            <a:pPr marL="457200" indent="-457200">
              <a:spcBef>
                <a:spcPts val="1200"/>
              </a:spcBef>
              <a:buAutoNum type="arabicPeriod"/>
              <a:defRPr sz="2000">
                <a:solidFill>
                  <a:srgbClr val="FF0000"/>
                </a:solidFill>
              </a:defRPr>
            </a:pPr>
            <a:r>
              <a:t>Anträge und Anfragen</a:t>
            </a:r>
          </a:p>
          <a:p>
            <a:pPr marL="457200" indent="-457200">
              <a:spcBef>
                <a:spcPts val="1200"/>
              </a:spcBef>
              <a:buAutoNum type="arabicPeriod"/>
              <a:defRPr sz="2000"/>
            </a:pPr>
            <a:r>
              <a:t>Diverses</a:t>
            </a:r>
          </a:p>
        </p:txBody>
      </p:sp>
      <p:sp>
        <p:nvSpPr>
          <p:cNvPr id="201" name="Titel 2"/>
          <p:cNvSpPr txBox="1">
            <a:spLocks noGrp="1"/>
          </p:cNvSpPr>
          <p:nvPr>
            <p:ph type="title" idx="4294967295"/>
          </p:nvPr>
        </p:nvSpPr>
        <p:spPr>
          <a:xfrm>
            <a:off x="3973" y="188637"/>
            <a:ext cx="2695819" cy="557217"/>
          </a:xfrm>
          <a:prstGeom prst="rect">
            <a:avLst/>
          </a:prstGeom>
        </p:spPr>
        <p:txBody>
          <a:bodyPr/>
          <a:lstStyle/>
          <a:p>
            <a:r>
              <a:t>Traktandenliste</a:t>
            </a:r>
          </a:p>
        </p:txBody>
      </p:sp>
      <p:pic>
        <p:nvPicPr>
          <p:cNvPr id="202"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203"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Inhaltsplatzhalter 4"/>
          <p:cNvSpPr txBox="1">
            <a:spLocks noGrp="1"/>
          </p:cNvSpPr>
          <p:nvPr>
            <p:ph type="body" idx="1"/>
          </p:nvPr>
        </p:nvSpPr>
        <p:spPr>
          <a:xfrm>
            <a:off x="395287" y="1268759"/>
            <a:ext cx="7777113" cy="4587579"/>
          </a:xfrm>
          <a:prstGeom prst="rect">
            <a:avLst/>
          </a:prstGeom>
        </p:spPr>
        <p:txBody>
          <a:bodyPr anchor="ctr"/>
          <a:lstStyle>
            <a:lvl1pPr marL="0" indent="0">
              <a:spcBef>
                <a:spcPts val="1200"/>
              </a:spcBef>
              <a:buSzTx/>
              <a:buNone/>
              <a:defRPr sz="2000"/>
            </a:lvl1pPr>
          </a:lstStyle>
          <a:p>
            <a:r>
              <a:t>Keine Eingänge</a:t>
            </a:r>
          </a:p>
        </p:txBody>
      </p:sp>
      <p:sp>
        <p:nvSpPr>
          <p:cNvPr id="206" name="Titel 2"/>
          <p:cNvSpPr txBox="1">
            <a:spLocks noGrp="1"/>
          </p:cNvSpPr>
          <p:nvPr>
            <p:ph type="title" idx="4294967295"/>
          </p:nvPr>
        </p:nvSpPr>
        <p:spPr>
          <a:xfrm>
            <a:off x="3973" y="188637"/>
            <a:ext cx="3496873" cy="557217"/>
          </a:xfrm>
          <a:prstGeom prst="rect">
            <a:avLst/>
          </a:prstGeom>
        </p:spPr>
        <p:txBody>
          <a:bodyPr/>
          <a:lstStyle>
            <a:lvl1pPr>
              <a:defRPr sz="2300"/>
            </a:lvl1pPr>
          </a:lstStyle>
          <a:p>
            <a:r>
              <a:t>Anträge und Anfragen</a:t>
            </a:r>
          </a:p>
        </p:txBody>
      </p:sp>
      <p:pic>
        <p:nvPicPr>
          <p:cNvPr id="207"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208"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Inhaltsplatzhalter 4"/>
          <p:cNvSpPr txBox="1">
            <a:spLocks noGrp="1"/>
          </p:cNvSpPr>
          <p:nvPr>
            <p:ph type="body" idx="1"/>
          </p:nvPr>
        </p:nvSpPr>
        <p:spPr>
          <a:xfrm>
            <a:off x="395287" y="1268759"/>
            <a:ext cx="7777113" cy="4587579"/>
          </a:xfrm>
          <a:prstGeom prst="rect">
            <a:avLst/>
          </a:prstGeom>
        </p:spPr>
        <p:txBody>
          <a:bodyPr anchor="ctr"/>
          <a:lstStyle/>
          <a:p>
            <a:pPr marL="457200" indent="-457200">
              <a:spcBef>
                <a:spcPts val="1200"/>
              </a:spcBef>
              <a:buAutoNum type="arabicPeriod"/>
              <a:defRPr sz="2000"/>
            </a:pPr>
            <a:r>
              <a:t>Wahl der Stimmenzähler/innen</a:t>
            </a:r>
          </a:p>
          <a:p>
            <a:pPr marL="457200" indent="-457200">
              <a:spcBef>
                <a:spcPts val="1200"/>
              </a:spcBef>
              <a:buAutoNum type="arabicPeriod"/>
              <a:defRPr sz="2000"/>
            </a:pPr>
            <a:r>
              <a:t>Protokoll der Kirchgemeindeversammlung vom 15.11.2022</a:t>
            </a:r>
          </a:p>
          <a:p>
            <a:pPr marL="457200" indent="-457200">
              <a:spcBef>
                <a:spcPts val="1200"/>
              </a:spcBef>
              <a:buAutoNum type="arabicPeriod"/>
              <a:defRPr sz="2000"/>
            </a:pPr>
            <a:r>
              <a:t>Jahresbericht 2022 </a:t>
            </a:r>
          </a:p>
          <a:p>
            <a:pPr marL="457200" indent="-457200">
              <a:spcBef>
                <a:spcPts val="1200"/>
              </a:spcBef>
              <a:buAutoNum type="arabicPeriod"/>
              <a:defRPr sz="2000"/>
            </a:pPr>
            <a:r>
              <a:t>Jahresrechnung 2022</a:t>
            </a:r>
          </a:p>
          <a:p>
            <a:pPr marL="457200" indent="-457200">
              <a:spcBef>
                <a:spcPts val="1200"/>
              </a:spcBef>
              <a:buAutoNum type="arabicPeriod"/>
              <a:defRPr sz="2000"/>
            </a:pPr>
            <a:r>
              <a:t>Anträge und Anfragen</a:t>
            </a:r>
          </a:p>
          <a:p>
            <a:pPr marL="457200" indent="-457200">
              <a:spcBef>
                <a:spcPts val="1200"/>
              </a:spcBef>
              <a:buAutoNum type="arabicPeriod"/>
              <a:defRPr sz="2000">
                <a:solidFill>
                  <a:srgbClr val="FF0000"/>
                </a:solidFill>
              </a:defRPr>
            </a:pPr>
            <a:r>
              <a:t>Diverses</a:t>
            </a:r>
          </a:p>
        </p:txBody>
      </p:sp>
      <p:sp>
        <p:nvSpPr>
          <p:cNvPr id="211" name="Titel 2"/>
          <p:cNvSpPr txBox="1">
            <a:spLocks noGrp="1"/>
          </p:cNvSpPr>
          <p:nvPr>
            <p:ph type="title" idx="4294967295"/>
          </p:nvPr>
        </p:nvSpPr>
        <p:spPr>
          <a:xfrm>
            <a:off x="3973" y="188637"/>
            <a:ext cx="2695819" cy="557217"/>
          </a:xfrm>
          <a:prstGeom prst="rect">
            <a:avLst/>
          </a:prstGeom>
        </p:spPr>
        <p:txBody>
          <a:bodyPr/>
          <a:lstStyle/>
          <a:p>
            <a:r>
              <a:t>Traktandenliste</a:t>
            </a:r>
          </a:p>
        </p:txBody>
      </p:sp>
      <p:pic>
        <p:nvPicPr>
          <p:cNvPr id="212"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213"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Inhaltsplatzhalter 4"/>
          <p:cNvSpPr txBox="1">
            <a:spLocks noGrp="1"/>
          </p:cNvSpPr>
          <p:nvPr>
            <p:ph type="body" idx="1"/>
          </p:nvPr>
        </p:nvSpPr>
        <p:spPr>
          <a:xfrm>
            <a:off x="395287" y="1268759"/>
            <a:ext cx="7777113" cy="4587579"/>
          </a:xfrm>
          <a:prstGeom prst="rect">
            <a:avLst/>
          </a:prstGeom>
        </p:spPr>
        <p:txBody>
          <a:bodyPr anchor="ctr"/>
          <a:lstStyle/>
          <a:p>
            <a:pPr marL="0" indent="0">
              <a:spcBef>
                <a:spcPts val="1200"/>
              </a:spcBef>
              <a:buSzTx/>
              <a:buNone/>
              <a:defRPr sz="2000"/>
            </a:pPr>
            <a:r>
              <a:rPr dirty="0" err="1"/>
              <a:t>Vorstellung</a:t>
            </a:r>
            <a:r>
              <a:rPr dirty="0"/>
              <a:t> Andreas </a:t>
            </a:r>
            <a:r>
              <a:rPr dirty="0" err="1"/>
              <a:t>Oberfell</a:t>
            </a:r>
            <a:endParaRPr dirty="0"/>
          </a:p>
          <a:p>
            <a:pPr marL="0" indent="0">
              <a:buSzTx/>
              <a:buNone/>
              <a:defRPr sz="2000"/>
            </a:pPr>
            <a:endParaRPr dirty="0"/>
          </a:p>
          <a:p>
            <a:pPr marL="0" indent="0">
              <a:spcBef>
                <a:spcPts val="1200"/>
              </a:spcBef>
              <a:buSzTx/>
              <a:buNone/>
              <a:defRPr sz="2000"/>
            </a:pPr>
            <a:r>
              <a:rPr dirty="0" err="1"/>
              <a:t>Worte</a:t>
            </a:r>
            <a:r>
              <a:rPr dirty="0"/>
              <a:t> der </a:t>
            </a:r>
            <a:r>
              <a:rPr dirty="0" err="1"/>
              <a:t>Gemeindeleitung</a:t>
            </a:r>
            <a:endParaRPr lang="de-CH" dirty="0"/>
          </a:p>
          <a:p>
            <a:pPr marL="0" indent="0">
              <a:spcBef>
                <a:spcPts val="1200"/>
              </a:spcBef>
              <a:buSzTx/>
              <a:buNone/>
              <a:defRPr sz="2000"/>
            </a:pPr>
            <a:endParaRPr lang="de-CH" dirty="0"/>
          </a:p>
          <a:p>
            <a:pPr marL="0" indent="0">
              <a:spcBef>
                <a:spcPts val="1200"/>
              </a:spcBef>
              <a:buSzTx/>
              <a:buNone/>
              <a:defRPr sz="2000"/>
            </a:pPr>
            <a:r>
              <a:rPr lang="de-CH" dirty="0"/>
              <a:t>Bericht </a:t>
            </a:r>
            <a:r>
              <a:rPr lang="de-CH"/>
              <a:t>der Synode</a:t>
            </a:r>
            <a:endParaRPr/>
          </a:p>
          <a:p>
            <a:pPr marL="0" indent="0">
              <a:buSzTx/>
              <a:buNone/>
              <a:defRPr sz="2000"/>
            </a:pPr>
            <a:endParaRPr dirty="0"/>
          </a:p>
          <a:p>
            <a:pPr marL="0" indent="0">
              <a:spcBef>
                <a:spcPts val="1200"/>
              </a:spcBef>
              <a:buSzTx/>
              <a:buNone/>
              <a:defRPr sz="2000"/>
            </a:pPr>
            <a:r>
              <a:rPr dirty="0"/>
              <a:t>In </a:t>
            </a:r>
            <a:r>
              <a:rPr dirty="0" err="1"/>
              <a:t>eigener</a:t>
            </a:r>
            <a:r>
              <a:rPr dirty="0"/>
              <a:t> </a:t>
            </a:r>
            <a:r>
              <a:rPr dirty="0" err="1"/>
              <a:t>Sache</a:t>
            </a:r>
            <a:endParaRPr dirty="0"/>
          </a:p>
        </p:txBody>
      </p:sp>
      <p:sp>
        <p:nvSpPr>
          <p:cNvPr id="216" name="Titel 2"/>
          <p:cNvSpPr txBox="1">
            <a:spLocks noGrp="1"/>
          </p:cNvSpPr>
          <p:nvPr>
            <p:ph type="title" idx="4294967295"/>
          </p:nvPr>
        </p:nvSpPr>
        <p:spPr>
          <a:xfrm>
            <a:off x="3973" y="188637"/>
            <a:ext cx="2695819" cy="557217"/>
          </a:xfrm>
          <a:prstGeom prst="rect">
            <a:avLst/>
          </a:prstGeom>
        </p:spPr>
        <p:txBody>
          <a:bodyPr/>
          <a:lstStyle/>
          <a:p>
            <a:r>
              <a:t>Diverses</a:t>
            </a:r>
          </a:p>
        </p:txBody>
      </p:sp>
      <p:pic>
        <p:nvPicPr>
          <p:cNvPr id="217"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218"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Inhaltsplatzhalter 4"/>
          <p:cNvSpPr txBox="1">
            <a:spLocks noGrp="1"/>
          </p:cNvSpPr>
          <p:nvPr>
            <p:ph type="body" idx="1"/>
          </p:nvPr>
        </p:nvSpPr>
        <p:spPr>
          <a:xfrm>
            <a:off x="395287" y="1268759"/>
            <a:ext cx="7777113" cy="4587579"/>
          </a:xfrm>
          <a:prstGeom prst="rect">
            <a:avLst/>
          </a:prstGeom>
        </p:spPr>
        <p:txBody>
          <a:bodyPr anchor="ctr"/>
          <a:lstStyle/>
          <a:p>
            <a:pPr marL="0" indent="0">
              <a:spcBef>
                <a:spcPts val="1200"/>
              </a:spcBef>
              <a:buSzTx/>
              <a:buNone/>
              <a:defRPr sz="2000"/>
            </a:pPr>
            <a:r>
              <a:t>Besten Dank für Ihre Teilnahme und Ihre Aufmerksamkeit.</a:t>
            </a:r>
          </a:p>
          <a:p>
            <a:pPr marL="0" indent="0">
              <a:buSzTx/>
              <a:buNone/>
              <a:defRPr sz="2000"/>
            </a:pPr>
            <a:endParaRPr/>
          </a:p>
          <a:p>
            <a:pPr marL="0" indent="0">
              <a:spcBef>
                <a:spcPts val="1200"/>
              </a:spcBef>
              <a:buSzTx/>
              <a:buNone/>
              <a:defRPr sz="2000"/>
            </a:pPr>
            <a:r>
              <a:t>Die nächste ordentliche KGV findet am </a:t>
            </a:r>
            <a:r>
              <a:rPr>
                <a:solidFill>
                  <a:srgbClr val="FF0000"/>
                </a:solidFill>
              </a:rPr>
              <a:t>15.11.2023 </a:t>
            </a:r>
            <a:r>
              <a:t>statt.</a:t>
            </a:r>
          </a:p>
          <a:p>
            <a:pPr marL="0" indent="0">
              <a:buSzTx/>
              <a:buNone/>
              <a:defRPr sz="2000"/>
            </a:pPr>
            <a:endParaRPr/>
          </a:p>
          <a:p>
            <a:pPr marL="0" indent="0">
              <a:spcBef>
                <a:spcPts val="1200"/>
              </a:spcBef>
              <a:buSzTx/>
              <a:buNone/>
              <a:defRPr sz="2000"/>
            </a:pPr>
            <a:r>
              <a:t>Wir freuen uns Ihnen im Anschluss wieder einmal einen Apéro offerieren zu können.</a:t>
            </a:r>
          </a:p>
        </p:txBody>
      </p:sp>
      <p:sp>
        <p:nvSpPr>
          <p:cNvPr id="221" name="Titel 2"/>
          <p:cNvSpPr txBox="1">
            <a:spLocks noGrp="1"/>
          </p:cNvSpPr>
          <p:nvPr>
            <p:ph type="title" idx="4294967295"/>
          </p:nvPr>
        </p:nvSpPr>
        <p:spPr>
          <a:xfrm>
            <a:off x="3973" y="188637"/>
            <a:ext cx="2695819" cy="557217"/>
          </a:xfrm>
          <a:prstGeom prst="rect">
            <a:avLst/>
          </a:prstGeom>
        </p:spPr>
        <p:txBody>
          <a:bodyPr/>
          <a:lstStyle/>
          <a:p>
            <a:r>
              <a:t>Diverses</a:t>
            </a:r>
          </a:p>
        </p:txBody>
      </p:sp>
      <p:pic>
        <p:nvPicPr>
          <p:cNvPr id="222"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223"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Inhaltsplatzhalter 4"/>
          <p:cNvSpPr txBox="1">
            <a:spLocks noGrp="1"/>
          </p:cNvSpPr>
          <p:nvPr>
            <p:ph type="body" idx="1"/>
          </p:nvPr>
        </p:nvSpPr>
        <p:spPr>
          <a:xfrm>
            <a:off x="545235" y="7295090"/>
            <a:ext cx="7209802" cy="4614908"/>
          </a:xfrm>
          <a:prstGeom prst="rect">
            <a:avLst/>
          </a:prstGeom>
        </p:spPr>
        <p:txBody>
          <a:bodyPr anchor="ctr"/>
          <a:lstStyle/>
          <a:p>
            <a:pPr>
              <a:buSzTx/>
              <a:buNone/>
              <a:defRPr sz="2000"/>
            </a:pPr>
            <a:endParaRPr/>
          </a:p>
          <a:p>
            <a:pPr>
              <a:buSzTx/>
              <a:buNone/>
              <a:defRPr sz="2000"/>
            </a:pPr>
            <a:endParaRPr/>
          </a:p>
          <a:p>
            <a:pPr>
              <a:buSzTx/>
              <a:buNone/>
              <a:defRPr sz="2000"/>
            </a:pPr>
            <a:endParaRPr/>
          </a:p>
          <a:p>
            <a:pPr>
              <a:buSzTx/>
              <a:buNone/>
              <a:defRPr sz="2000"/>
            </a:pPr>
            <a:endParaRPr/>
          </a:p>
          <a:p>
            <a:pPr>
              <a:buSzTx/>
              <a:buNone/>
              <a:defRPr sz="2000"/>
            </a:pPr>
            <a:endParaRPr/>
          </a:p>
          <a:p>
            <a:pPr>
              <a:buSzTx/>
              <a:buNone/>
              <a:defRPr sz="2000"/>
            </a:pPr>
            <a:r>
              <a:t>		</a:t>
            </a:r>
          </a:p>
        </p:txBody>
      </p:sp>
      <p:sp>
        <p:nvSpPr>
          <p:cNvPr id="226" name="Titel 2"/>
          <p:cNvSpPr txBox="1">
            <a:spLocks noGrp="1"/>
          </p:cNvSpPr>
          <p:nvPr>
            <p:ph type="title" idx="4294967295"/>
          </p:nvPr>
        </p:nvSpPr>
        <p:spPr>
          <a:xfrm>
            <a:off x="3972" y="188637"/>
            <a:ext cx="8102352" cy="557217"/>
          </a:xfrm>
          <a:prstGeom prst="rect">
            <a:avLst/>
          </a:prstGeom>
        </p:spPr>
        <p:txBody>
          <a:bodyPr/>
          <a:lstStyle/>
          <a:p>
            <a:endParaRPr/>
          </a:p>
        </p:txBody>
      </p:sp>
      <p:pic>
        <p:nvPicPr>
          <p:cNvPr id="227"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pic>
        <p:nvPicPr>
          <p:cNvPr id="228" name="Picture 2" descr="Picture 2"/>
          <p:cNvPicPr>
            <a:picLocks noChangeAspect="1"/>
          </p:cNvPicPr>
          <p:nvPr/>
        </p:nvPicPr>
        <p:blipFill>
          <a:blip r:embed="rId3"/>
          <a:stretch>
            <a:fillRect/>
          </a:stretch>
        </p:blipFill>
        <p:spPr>
          <a:xfrm>
            <a:off x="1011502" y="1789988"/>
            <a:ext cx="5760000" cy="432000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Inhaltsplatzhalter 4"/>
          <p:cNvSpPr txBox="1">
            <a:spLocks noGrp="1"/>
          </p:cNvSpPr>
          <p:nvPr>
            <p:ph type="body" idx="1"/>
          </p:nvPr>
        </p:nvSpPr>
        <p:spPr>
          <a:xfrm>
            <a:off x="395287" y="1268759"/>
            <a:ext cx="7561089" cy="4587579"/>
          </a:xfrm>
          <a:prstGeom prst="rect">
            <a:avLst/>
          </a:prstGeom>
        </p:spPr>
        <p:txBody>
          <a:bodyPr anchor="ctr"/>
          <a:lstStyle/>
          <a:p>
            <a:pPr>
              <a:buSzTx/>
              <a:buNone/>
              <a:defRPr sz="2400"/>
            </a:pPr>
            <a:r>
              <a:rPr lang="de-CH" dirty="0"/>
              <a:t>Robert </a:t>
            </a:r>
            <a:r>
              <a:rPr lang="de-CH"/>
              <a:t>Weller (kommt später)</a:t>
            </a:r>
            <a:endParaRPr dirty="0"/>
          </a:p>
        </p:txBody>
      </p:sp>
      <p:sp>
        <p:nvSpPr>
          <p:cNvPr id="42" name="Titel 2"/>
          <p:cNvSpPr txBox="1">
            <a:spLocks noGrp="1"/>
          </p:cNvSpPr>
          <p:nvPr>
            <p:ph type="title" idx="4294967295"/>
          </p:nvPr>
        </p:nvSpPr>
        <p:spPr>
          <a:xfrm>
            <a:off x="3972" y="188637"/>
            <a:ext cx="8102352" cy="557217"/>
          </a:xfrm>
          <a:prstGeom prst="rect">
            <a:avLst/>
          </a:prstGeom>
        </p:spPr>
        <p:txBody>
          <a:bodyPr/>
          <a:lstStyle/>
          <a:p>
            <a:r>
              <a:t>Entschuldigungen</a:t>
            </a:r>
          </a:p>
        </p:txBody>
      </p:sp>
      <p:pic>
        <p:nvPicPr>
          <p:cNvPr id="43"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Inhaltsplatzhalter 4"/>
          <p:cNvSpPr txBox="1">
            <a:spLocks noGrp="1"/>
          </p:cNvSpPr>
          <p:nvPr>
            <p:ph type="body" idx="1"/>
          </p:nvPr>
        </p:nvSpPr>
        <p:spPr>
          <a:xfrm>
            <a:off x="395287" y="1268759"/>
            <a:ext cx="7777113" cy="4587579"/>
          </a:xfrm>
          <a:prstGeom prst="rect">
            <a:avLst/>
          </a:prstGeom>
        </p:spPr>
        <p:txBody>
          <a:bodyPr anchor="ctr"/>
          <a:lstStyle/>
          <a:p>
            <a:pPr marL="457200" indent="-457200">
              <a:spcBef>
                <a:spcPts val="1200"/>
              </a:spcBef>
              <a:buAutoNum type="arabicPeriod"/>
              <a:defRPr sz="2000"/>
            </a:pPr>
            <a:r>
              <a:t>Wahl der Stimmenzähler/innen</a:t>
            </a:r>
          </a:p>
          <a:p>
            <a:pPr marL="457200" indent="-457200">
              <a:spcBef>
                <a:spcPts val="1200"/>
              </a:spcBef>
              <a:buAutoNum type="arabicPeriod"/>
              <a:defRPr sz="2000"/>
            </a:pPr>
            <a:r>
              <a:t>Protokoll der Kirchgemeindeversammlung vom 15.11.2022</a:t>
            </a:r>
          </a:p>
          <a:p>
            <a:pPr marL="457200" indent="-457200">
              <a:spcBef>
                <a:spcPts val="1200"/>
              </a:spcBef>
              <a:buAutoNum type="arabicPeriod"/>
              <a:defRPr sz="2000"/>
            </a:pPr>
            <a:r>
              <a:t>Jahresbericht 2022 </a:t>
            </a:r>
          </a:p>
          <a:p>
            <a:pPr marL="457200" indent="-457200">
              <a:spcBef>
                <a:spcPts val="1200"/>
              </a:spcBef>
              <a:buAutoNum type="arabicPeriod"/>
              <a:defRPr sz="2000"/>
            </a:pPr>
            <a:r>
              <a:t>Jahresrechnung 2022</a:t>
            </a:r>
          </a:p>
          <a:p>
            <a:pPr marL="457200" indent="-457200">
              <a:spcBef>
                <a:spcPts val="1200"/>
              </a:spcBef>
              <a:buAutoNum type="arabicPeriod"/>
              <a:defRPr sz="2000"/>
            </a:pPr>
            <a:r>
              <a:t>Anträge und Anfragen</a:t>
            </a:r>
          </a:p>
          <a:p>
            <a:pPr marL="457200" indent="-457200">
              <a:spcBef>
                <a:spcPts val="1200"/>
              </a:spcBef>
              <a:buAutoNum type="arabicPeriod"/>
              <a:defRPr sz="2000"/>
            </a:pPr>
            <a:r>
              <a:t>Diverses</a:t>
            </a:r>
          </a:p>
        </p:txBody>
      </p:sp>
      <p:sp>
        <p:nvSpPr>
          <p:cNvPr id="46" name="Titel 2"/>
          <p:cNvSpPr txBox="1">
            <a:spLocks noGrp="1"/>
          </p:cNvSpPr>
          <p:nvPr>
            <p:ph type="title" idx="4294967295"/>
          </p:nvPr>
        </p:nvSpPr>
        <p:spPr>
          <a:xfrm>
            <a:off x="3973" y="188637"/>
            <a:ext cx="2695819" cy="557217"/>
          </a:xfrm>
          <a:prstGeom prst="rect">
            <a:avLst/>
          </a:prstGeom>
        </p:spPr>
        <p:txBody>
          <a:bodyPr/>
          <a:lstStyle/>
          <a:p>
            <a:r>
              <a:t>Traktandenliste</a:t>
            </a:r>
          </a:p>
        </p:txBody>
      </p:sp>
      <p:pic>
        <p:nvPicPr>
          <p:cNvPr id="47"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48"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Inhaltsplatzhalter 4"/>
          <p:cNvSpPr txBox="1">
            <a:spLocks noGrp="1"/>
          </p:cNvSpPr>
          <p:nvPr>
            <p:ph type="body" idx="1"/>
          </p:nvPr>
        </p:nvSpPr>
        <p:spPr>
          <a:xfrm>
            <a:off x="395287" y="1268759"/>
            <a:ext cx="7777113" cy="4587579"/>
          </a:xfrm>
          <a:prstGeom prst="rect">
            <a:avLst/>
          </a:prstGeom>
        </p:spPr>
        <p:txBody>
          <a:bodyPr anchor="ctr"/>
          <a:lstStyle/>
          <a:p>
            <a:pPr marL="457200" indent="-457200">
              <a:spcBef>
                <a:spcPts val="1200"/>
              </a:spcBef>
              <a:buAutoNum type="arabicPeriod"/>
              <a:defRPr sz="2000">
                <a:solidFill>
                  <a:srgbClr val="FF0000"/>
                </a:solidFill>
              </a:defRPr>
            </a:pPr>
            <a:r>
              <a:t>Wahl der Stimmenzähler/innen</a:t>
            </a:r>
          </a:p>
          <a:p>
            <a:pPr marL="457200" indent="-457200">
              <a:spcBef>
                <a:spcPts val="1200"/>
              </a:spcBef>
              <a:buAutoNum type="arabicPeriod"/>
              <a:defRPr sz="2000"/>
            </a:pPr>
            <a:r>
              <a:t>Protokoll der Kirchgemeindeversammlung vom 15.11.2022</a:t>
            </a:r>
          </a:p>
          <a:p>
            <a:pPr marL="457200" indent="-457200">
              <a:spcBef>
                <a:spcPts val="1200"/>
              </a:spcBef>
              <a:buAutoNum type="arabicPeriod"/>
              <a:defRPr sz="2000"/>
            </a:pPr>
            <a:r>
              <a:t>Jahresbericht 2022 </a:t>
            </a:r>
          </a:p>
          <a:p>
            <a:pPr marL="457200" indent="-457200">
              <a:spcBef>
                <a:spcPts val="1200"/>
              </a:spcBef>
              <a:buAutoNum type="arabicPeriod"/>
              <a:defRPr sz="2000"/>
            </a:pPr>
            <a:r>
              <a:t>Jahresrechnung 2022</a:t>
            </a:r>
          </a:p>
          <a:p>
            <a:pPr marL="457200" indent="-457200">
              <a:spcBef>
                <a:spcPts val="1200"/>
              </a:spcBef>
              <a:buAutoNum type="arabicPeriod"/>
              <a:defRPr sz="2000"/>
            </a:pPr>
            <a:r>
              <a:t>Anträge und Anfragen</a:t>
            </a:r>
          </a:p>
          <a:p>
            <a:pPr marL="457200" indent="-457200">
              <a:spcBef>
                <a:spcPts val="1200"/>
              </a:spcBef>
              <a:buAutoNum type="arabicPeriod"/>
              <a:defRPr sz="2000"/>
            </a:pPr>
            <a:r>
              <a:t>Diverses</a:t>
            </a:r>
          </a:p>
        </p:txBody>
      </p:sp>
      <p:sp>
        <p:nvSpPr>
          <p:cNvPr id="51" name="Titel 2"/>
          <p:cNvSpPr txBox="1">
            <a:spLocks noGrp="1"/>
          </p:cNvSpPr>
          <p:nvPr>
            <p:ph type="title" idx="4294967295"/>
          </p:nvPr>
        </p:nvSpPr>
        <p:spPr>
          <a:xfrm>
            <a:off x="3973" y="188637"/>
            <a:ext cx="2695819" cy="557217"/>
          </a:xfrm>
          <a:prstGeom prst="rect">
            <a:avLst/>
          </a:prstGeom>
        </p:spPr>
        <p:txBody>
          <a:bodyPr/>
          <a:lstStyle/>
          <a:p>
            <a:r>
              <a:t>Traktandenliste</a:t>
            </a:r>
          </a:p>
        </p:txBody>
      </p:sp>
      <p:pic>
        <p:nvPicPr>
          <p:cNvPr id="52"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53"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Inhaltsplatzhalter 4"/>
          <p:cNvSpPr txBox="1">
            <a:spLocks noGrp="1"/>
          </p:cNvSpPr>
          <p:nvPr>
            <p:ph type="body" idx="1"/>
          </p:nvPr>
        </p:nvSpPr>
        <p:spPr>
          <a:xfrm>
            <a:off x="395287" y="1268759"/>
            <a:ext cx="7777113" cy="4587579"/>
          </a:xfrm>
          <a:prstGeom prst="rect">
            <a:avLst/>
          </a:prstGeom>
        </p:spPr>
        <p:txBody>
          <a:bodyPr anchor="ctr"/>
          <a:lstStyle/>
          <a:p>
            <a:pPr marL="457200" indent="-457200">
              <a:spcBef>
                <a:spcPts val="1200"/>
              </a:spcBef>
              <a:buAutoNum type="arabicPeriod"/>
              <a:defRPr sz="2000"/>
            </a:pPr>
            <a:r>
              <a:t>Wahl der Stimmenzähler/innen</a:t>
            </a:r>
          </a:p>
          <a:p>
            <a:pPr marL="457200" indent="-457200">
              <a:spcBef>
                <a:spcPts val="1200"/>
              </a:spcBef>
              <a:buAutoNum type="arabicPeriod"/>
              <a:defRPr sz="2000">
                <a:solidFill>
                  <a:srgbClr val="FF0000"/>
                </a:solidFill>
              </a:defRPr>
            </a:pPr>
            <a:r>
              <a:t>Protokoll der Kirchgemeindeversammlung vom 15.11.2022</a:t>
            </a:r>
          </a:p>
          <a:p>
            <a:pPr marL="457200" indent="-457200">
              <a:spcBef>
                <a:spcPts val="1200"/>
              </a:spcBef>
              <a:buAutoNum type="arabicPeriod"/>
              <a:defRPr sz="2000"/>
            </a:pPr>
            <a:r>
              <a:t>Jahresbericht 2022 </a:t>
            </a:r>
          </a:p>
          <a:p>
            <a:pPr marL="457200" indent="-457200">
              <a:spcBef>
                <a:spcPts val="1200"/>
              </a:spcBef>
              <a:buAutoNum type="arabicPeriod"/>
              <a:defRPr sz="2000"/>
            </a:pPr>
            <a:r>
              <a:t>Jahresrechnung 2022</a:t>
            </a:r>
          </a:p>
          <a:p>
            <a:pPr marL="457200" indent="-457200">
              <a:spcBef>
                <a:spcPts val="1200"/>
              </a:spcBef>
              <a:buAutoNum type="arabicPeriod"/>
              <a:defRPr sz="2000"/>
            </a:pPr>
            <a:r>
              <a:t>Anträge und Anfragen</a:t>
            </a:r>
          </a:p>
          <a:p>
            <a:pPr marL="457200" indent="-457200">
              <a:spcBef>
                <a:spcPts val="1200"/>
              </a:spcBef>
              <a:buAutoNum type="arabicPeriod"/>
              <a:defRPr sz="2000"/>
            </a:pPr>
            <a:r>
              <a:t>Diverses</a:t>
            </a:r>
          </a:p>
        </p:txBody>
      </p:sp>
      <p:sp>
        <p:nvSpPr>
          <p:cNvPr id="56" name="Titel 2"/>
          <p:cNvSpPr txBox="1">
            <a:spLocks noGrp="1"/>
          </p:cNvSpPr>
          <p:nvPr>
            <p:ph type="title" idx="4294967295"/>
          </p:nvPr>
        </p:nvSpPr>
        <p:spPr>
          <a:xfrm>
            <a:off x="3973" y="188637"/>
            <a:ext cx="2695819" cy="557217"/>
          </a:xfrm>
          <a:prstGeom prst="rect">
            <a:avLst/>
          </a:prstGeom>
        </p:spPr>
        <p:txBody>
          <a:bodyPr/>
          <a:lstStyle/>
          <a:p>
            <a:r>
              <a:t>Traktandenliste</a:t>
            </a:r>
          </a:p>
        </p:txBody>
      </p:sp>
      <p:pic>
        <p:nvPicPr>
          <p:cNvPr id="57"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58"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Inhaltsplatzhalter 4"/>
          <p:cNvSpPr txBox="1">
            <a:spLocks noGrp="1"/>
          </p:cNvSpPr>
          <p:nvPr>
            <p:ph type="body" idx="1"/>
          </p:nvPr>
        </p:nvSpPr>
        <p:spPr>
          <a:xfrm>
            <a:off x="395287" y="1268759"/>
            <a:ext cx="7777113" cy="4587579"/>
          </a:xfrm>
          <a:prstGeom prst="rect">
            <a:avLst/>
          </a:prstGeom>
        </p:spPr>
        <p:txBody>
          <a:bodyPr anchor="ctr"/>
          <a:lstStyle/>
          <a:p>
            <a:pPr marL="0" indent="0">
              <a:buSzTx/>
              <a:buNone/>
              <a:defRPr sz="2000"/>
            </a:pPr>
            <a:r>
              <a:t>Auf Homepage abrufbar gewesen</a:t>
            </a:r>
          </a:p>
          <a:p>
            <a:pPr marL="0" indent="0">
              <a:buSzTx/>
              <a:buNone/>
              <a:defRPr sz="2000"/>
            </a:pPr>
            <a:r>
              <a:t>liegt im Saal auf</a:t>
            </a:r>
          </a:p>
          <a:p>
            <a:pPr marL="0" indent="0">
              <a:buSzTx/>
              <a:buNone/>
              <a:defRPr sz="2000"/>
            </a:pPr>
            <a:r>
              <a:t>konnte im Sekretariat bezogen werden</a:t>
            </a:r>
          </a:p>
        </p:txBody>
      </p:sp>
      <p:sp>
        <p:nvSpPr>
          <p:cNvPr id="61" name="Titel 2"/>
          <p:cNvSpPr txBox="1">
            <a:spLocks noGrp="1"/>
          </p:cNvSpPr>
          <p:nvPr>
            <p:ph type="title" idx="4294967295"/>
          </p:nvPr>
        </p:nvSpPr>
        <p:spPr>
          <a:xfrm>
            <a:off x="3973" y="188637"/>
            <a:ext cx="2695819" cy="557217"/>
          </a:xfrm>
          <a:prstGeom prst="rect">
            <a:avLst/>
          </a:prstGeom>
        </p:spPr>
        <p:txBody>
          <a:bodyPr/>
          <a:lstStyle/>
          <a:p>
            <a:r>
              <a:t>Protokoll</a:t>
            </a:r>
          </a:p>
        </p:txBody>
      </p:sp>
      <p:pic>
        <p:nvPicPr>
          <p:cNvPr id="62"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63"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Inhaltsplatzhalter 4"/>
          <p:cNvSpPr txBox="1">
            <a:spLocks noGrp="1"/>
          </p:cNvSpPr>
          <p:nvPr>
            <p:ph type="body" idx="1"/>
          </p:nvPr>
        </p:nvSpPr>
        <p:spPr>
          <a:xfrm>
            <a:off x="395287" y="1268759"/>
            <a:ext cx="7777113" cy="4587579"/>
          </a:xfrm>
          <a:prstGeom prst="rect">
            <a:avLst/>
          </a:prstGeom>
        </p:spPr>
        <p:txBody>
          <a:bodyPr anchor="ctr"/>
          <a:lstStyle/>
          <a:p>
            <a:pPr marL="457200" indent="-457200">
              <a:spcBef>
                <a:spcPts val="1200"/>
              </a:spcBef>
              <a:buAutoNum type="arabicPeriod"/>
              <a:defRPr sz="2000"/>
            </a:pPr>
            <a:r>
              <a:t>Wahl der Stimmenzähler/innen</a:t>
            </a:r>
          </a:p>
          <a:p>
            <a:pPr marL="457200" indent="-457200">
              <a:spcBef>
                <a:spcPts val="1200"/>
              </a:spcBef>
              <a:buAutoNum type="arabicPeriod"/>
              <a:defRPr sz="2000"/>
            </a:pPr>
            <a:r>
              <a:t>Protokoll der Kirchgemeindeversammlung vom 15.11.2022</a:t>
            </a:r>
          </a:p>
          <a:p>
            <a:pPr marL="457200" indent="-457200">
              <a:spcBef>
                <a:spcPts val="1200"/>
              </a:spcBef>
              <a:buAutoNum type="arabicPeriod"/>
              <a:defRPr sz="2000">
                <a:solidFill>
                  <a:srgbClr val="FF0000"/>
                </a:solidFill>
              </a:defRPr>
            </a:pPr>
            <a:r>
              <a:t>Jahresbericht 2022 </a:t>
            </a:r>
          </a:p>
          <a:p>
            <a:pPr marL="457200" indent="-457200">
              <a:spcBef>
                <a:spcPts val="1200"/>
              </a:spcBef>
              <a:buAutoNum type="arabicPeriod"/>
              <a:defRPr sz="2000"/>
            </a:pPr>
            <a:r>
              <a:t>Jahresrechnung 2022</a:t>
            </a:r>
          </a:p>
          <a:p>
            <a:pPr marL="457200" indent="-457200">
              <a:spcBef>
                <a:spcPts val="1200"/>
              </a:spcBef>
              <a:buAutoNum type="arabicPeriod"/>
              <a:defRPr sz="2000"/>
            </a:pPr>
            <a:r>
              <a:t>Anträge und Anfragen</a:t>
            </a:r>
          </a:p>
          <a:p>
            <a:pPr marL="457200" indent="-457200">
              <a:spcBef>
                <a:spcPts val="1200"/>
              </a:spcBef>
              <a:buAutoNum type="arabicPeriod"/>
              <a:defRPr sz="2000"/>
            </a:pPr>
            <a:r>
              <a:t>Diverses</a:t>
            </a:r>
          </a:p>
        </p:txBody>
      </p:sp>
      <p:sp>
        <p:nvSpPr>
          <p:cNvPr id="66" name="Titel 2"/>
          <p:cNvSpPr txBox="1">
            <a:spLocks noGrp="1"/>
          </p:cNvSpPr>
          <p:nvPr>
            <p:ph type="title" idx="4294967295"/>
          </p:nvPr>
        </p:nvSpPr>
        <p:spPr>
          <a:xfrm>
            <a:off x="3973" y="188637"/>
            <a:ext cx="2695819" cy="557217"/>
          </a:xfrm>
          <a:prstGeom prst="rect">
            <a:avLst/>
          </a:prstGeom>
        </p:spPr>
        <p:txBody>
          <a:bodyPr/>
          <a:lstStyle/>
          <a:p>
            <a:r>
              <a:t>Traktandenliste</a:t>
            </a:r>
          </a:p>
        </p:txBody>
      </p:sp>
      <p:pic>
        <p:nvPicPr>
          <p:cNvPr id="67"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68"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Inhaltsplatzhalter 4"/>
          <p:cNvSpPr txBox="1">
            <a:spLocks noGrp="1"/>
          </p:cNvSpPr>
          <p:nvPr>
            <p:ph type="body" idx="1"/>
          </p:nvPr>
        </p:nvSpPr>
        <p:spPr>
          <a:xfrm>
            <a:off x="395287" y="1268759"/>
            <a:ext cx="7777113" cy="4587579"/>
          </a:xfrm>
          <a:prstGeom prst="rect">
            <a:avLst/>
          </a:prstGeom>
        </p:spPr>
        <p:txBody>
          <a:bodyPr anchor="ctr"/>
          <a:lstStyle/>
          <a:p>
            <a:pPr marL="0" indent="0">
              <a:buSzTx/>
              <a:buNone/>
              <a:defRPr sz="2000"/>
            </a:pPr>
            <a:r>
              <a:t>Auf Homepage abrufbar gewesen</a:t>
            </a:r>
          </a:p>
          <a:p>
            <a:pPr marL="0" indent="0">
              <a:buSzTx/>
              <a:buNone/>
              <a:defRPr sz="2000"/>
            </a:pPr>
            <a:r>
              <a:t>liegt im Saal auf</a:t>
            </a:r>
          </a:p>
          <a:p>
            <a:pPr marL="0" indent="0">
              <a:buSzTx/>
              <a:buNone/>
              <a:defRPr sz="2000"/>
            </a:pPr>
            <a:r>
              <a:t>konnte im Sekretariat bezogen werden</a:t>
            </a:r>
          </a:p>
        </p:txBody>
      </p:sp>
      <p:sp>
        <p:nvSpPr>
          <p:cNvPr id="71" name="Titel 2"/>
          <p:cNvSpPr txBox="1">
            <a:spLocks noGrp="1"/>
          </p:cNvSpPr>
          <p:nvPr>
            <p:ph type="title" idx="4294967295"/>
          </p:nvPr>
        </p:nvSpPr>
        <p:spPr>
          <a:xfrm>
            <a:off x="3972" y="188637"/>
            <a:ext cx="2878566" cy="557217"/>
          </a:xfrm>
          <a:prstGeom prst="rect">
            <a:avLst/>
          </a:prstGeom>
        </p:spPr>
        <p:txBody>
          <a:bodyPr/>
          <a:lstStyle>
            <a:lvl1pPr>
              <a:defRPr sz="2300"/>
            </a:lvl1pPr>
          </a:lstStyle>
          <a:p>
            <a:r>
              <a:t>Jahresbericht 2022</a:t>
            </a:r>
          </a:p>
        </p:txBody>
      </p:sp>
      <p:pic>
        <p:nvPicPr>
          <p:cNvPr id="72" name="Grafik 1" descr="Grafik 1"/>
          <p:cNvPicPr>
            <a:picLocks noChangeAspect="1"/>
          </p:cNvPicPr>
          <p:nvPr/>
        </p:nvPicPr>
        <p:blipFill>
          <a:blip r:embed="rId2"/>
          <a:stretch>
            <a:fillRect/>
          </a:stretch>
        </p:blipFill>
        <p:spPr>
          <a:xfrm>
            <a:off x="8316414" y="53121"/>
            <a:ext cx="720003" cy="720004"/>
          </a:xfrm>
          <a:prstGeom prst="rect">
            <a:avLst/>
          </a:prstGeom>
          <a:ln w="12700">
            <a:miter lim="400000"/>
          </a:ln>
        </p:spPr>
      </p:pic>
      <p:sp>
        <p:nvSpPr>
          <p:cNvPr id="73" name="Textfeld 3"/>
          <p:cNvSpPr txBox="1"/>
          <p:nvPr/>
        </p:nvSpPr>
        <p:spPr>
          <a:xfrm>
            <a:off x="6012160" y="182288"/>
            <a:ext cx="2088235" cy="4420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mj-lt"/>
                <a:ea typeface="+mj-ea"/>
                <a:cs typeface="+mj-cs"/>
                <a:sym typeface="Arial"/>
              </a:defRPr>
            </a:pPr>
            <a:r>
              <a:t>RKK Binningen-Bottmingen</a:t>
            </a:r>
            <a:br/>
            <a:r>
              <a:t>KGV 28.06.2023</a:t>
            </a:r>
          </a:p>
        </p:txBody>
      </p:sp>
    </p:spTree>
  </p:cSld>
  <p:clrMapOvr>
    <a:masterClrMapping/>
  </p:clrMapOvr>
  <p:transition spd="med"/>
</p:sld>
</file>

<file path=ppt/theme/theme1.xml><?xml version="1.0" encoding="utf-8"?>
<a:theme xmlns:a="http://schemas.openxmlformats.org/drawingml/2006/main" name="Standarddesign">
  <a:themeElements>
    <a:clrScheme name="Standarddesign">
      <a:dk1>
        <a:srgbClr val="000000"/>
      </a:dk1>
      <a:lt1>
        <a:srgbClr val="FFFFFF"/>
      </a:lt1>
      <a:dk2>
        <a:srgbClr val="A7A7A7"/>
      </a:dk2>
      <a:lt2>
        <a:srgbClr val="535353"/>
      </a:lt2>
      <a:accent1>
        <a:srgbClr val="FFCA08"/>
      </a:accent1>
      <a:accent2>
        <a:srgbClr val="F8931D"/>
      </a:accent2>
      <a:accent3>
        <a:srgbClr val="CE8D3E"/>
      </a:accent3>
      <a:accent4>
        <a:srgbClr val="EC7016"/>
      </a:accent4>
      <a:accent5>
        <a:srgbClr val="E64823"/>
      </a:accent5>
      <a:accent6>
        <a:srgbClr val="9C6A6A"/>
      </a:accent6>
      <a:hlink>
        <a:srgbClr val="0000FF"/>
      </a:hlink>
      <a:folHlink>
        <a:srgbClr val="FF00FF"/>
      </a:folHlink>
    </a:clrScheme>
    <a:fontScheme name="Standarddesign">
      <a:majorFont>
        <a:latin typeface="Arial"/>
        <a:ea typeface="Arial"/>
        <a:cs typeface="Arial"/>
      </a:majorFont>
      <a:minorFont>
        <a:latin typeface="Helvetica"/>
        <a:ea typeface="Helvetica"/>
        <a:cs typeface="Helvetica"/>
      </a:minorFont>
    </a:fontScheme>
    <a:fmtScheme name="Standard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tandarddesign">
  <a:themeElements>
    <a:clrScheme name="Standarddesign">
      <a:dk1>
        <a:srgbClr val="000000"/>
      </a:dk1>
      <a:lt1>
        <a:srgbClr val="FFFFFF"/>
      </a:lt1>
      <a:dk2>
        <a:srgbClr val="A7A7A7"/>
      </a:dk2>
      <a:lt2>
        <a:srgbClr val="535353"/>
      </a:lt2>
      <a:accent1>
        <a:srgbClr val="FFCA08"/>
      </a:accent1>
      <a:accent2>
        <a:srgbClr val="F8931D"/>
      </a:accent2>
      <a:accent3>
        <a:srgbClr val="CE8D3E"/>
      </a:accent3>
      <a:accent4>
        <a:srgbClr val="EC7016"/>
      </a:accent4>
      <a:accent5>
        <a:srgbClr val="E64823"/>
      </a:accent5>
      <a:accent6>
        <a:srgbClr val="9C6A6A"/>
      </a:accent6>
      <a:hlink>
        <a:srgbClr val="0000FF"/>
      </a:hlink>
      <a:folHlink>
        <a:srgbClr val="FF00FF"/>
      </a:folHlink>
    </a:clrScheme>
    <a:fontScheme name="Standarddesign">
      <a:majorFont>
        <a:latin typeface="Arial"/>
        <a:ea typeface="Arial"/>
        <a:cs typeface="Arial"/>
      </a:majorFont>
      <a:minorFont>
        <a:latin typeface="Helvetica"/>
        <a:ea typeface="Helvetica"/>
        <a:cs typeface="Helvetica"/>
      </a:minorFont>
    </a:fontScheme>
    <a:fmtScheme name="Standard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Bildschirmpräsentation (4:3)</PresentationFormat>
  <Paragraphs>179</Paragraphs>
  <Slides>29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Arial</vt:lpstr>
      <vt:lpstr>Calibri</vt:lpstr>
      <vt:lpstr>Century Gothic</vt:lpstr>
      <vt:lpstr>Helvetica</vt:lpstr>
      <vt:lpstr>Helvetica Neue</vt:lpstr>
      <vt:lpstr>Standarddesign</vt:lpstr>
      <vt:lpstr>Röm.-kath. Kirchgemeinde Binningen-Bottmingen</vt:lpstr>
      <vt:lpstr>Röm.-kath. Kirchgemeinde Binningen-Bottmingen</vt:lpstr>
      <vt:lpstr>Entschuldigungen</vt:lpstr>
      <vt:lpstr>Traktandenliste</vt:lpstr>
      <vt:lpstr>Traktandenliste</vt:lpstr>
      <vt:lpstr>Traktandenliste</vt:lpstr>
      <vt:lpstr>Protokoll</vt:lpstr>
      <vt:lpstr>Traktandenliste</vt:lpstr>
      <vt:lpstr>Jahresbericht 2022</vt:lpstr>
      <vt:lpstr>Traktandenliste</vt:lpstr>
      <vt:lpstr>Jahresrechnung 2022</vt:lpstr>
      <vt:lpstr>Jahresrechnung 2022 - Aufwand</vt:lpstr>
      <vt:lpstr>Jahresrechnung 2022 - Aufwand</vt:lpstr>
      <vt:lpstr>Jahresrechnung 2022 -Aufwand</vt:lpstr>
      <vt:lpstr>Jahresrechnung 2022 - Ertrag</vt:lpstr>
      <vt:lpstr>Jahresrechnung 2022 - Übersicht</vt:lpstr>
      <vt:lpstr>Jahresrechnung 2022 - Aktiven</vt:lpstr>
      <vt:lpstr>Jahresrechnung 2022 - Passiven</vt:lpstr>
      <vt:lpstr>Jahresrechnung 2022 - Mitglieder</vt:lpstr>
      <vt:lpstr>Jahresrechnung 2022 - Mitglieder</vt:lpstr>
      <vt:lpstr>Jahresrechnung 2022</vt:lpstr>
      <vt:lpstr>Jahresrechnung 2022</vt:lpstr>
      <vt:lpstr>Jahresrechnung 2022</vt:lpstr>
      <vt:lpstr>Traktandenliste</vt:lpstr>
      <vt:lpstr>Anträge und Anfragen</vt:lpstr>
      <vt:lpstr>Traktandenliste</vt:lpstr>
      <vt:lpstr>Diverses</vt:lpstr>
      <vt:lpstr>Diverses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Röm.-kath. Kirchgemeinde Binningen-Bottmingen</dc:title>
  <dc:creator>Cairoli</dc:creator>
  <cp:lastModifiedBy>Michael Aggeler</cp:lastModifiedBy>
  <cp:revision>9</cp:revision>
  <dcterms:modified xsi:type="dcterms:W3CDTF">2023-06-29T07:03:08Z</dcterms:modified>
</cp:coreProperties>
</file>